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4" r:id="rId3"/>
    <p:sldId id="304" r:id="rId4"/>
    <p:sldId id="305" r:id="rId5"/>
    <p:sldId id="257" r:id="rId6"/>
    <p:sldId id="288" r:id="rId7"/>
    <p:sldId id="289" r:id="rId8"/>
    <p:sldId id="291" r:id="rId9"/>
    <p:sldId id="292" r:id="rId10"/>
    <p:sldId id="293" r:id="rId11"/>
    <p:sldId id="294" r:id="rId12"/>
    <p:sldId id="295" r:id="rId13"/>
    <p:sldId id="297" r:id="rId14"/>
    <p:sldId id="298" r:id="rId15"/>
    <p:sldId id="299" r:id="rId16"/>
    <p:sldId id="296" r:id="rId17"/>
    <p:sldId id="259" r:id="rId18"/>
    <p:sldId id="260" r:id="rId19"/>
    <p:sldId id="301" r:id="rId20"/>
    <p:sldId id="303" r:id="rId21"/>
    <p:sldId id="306" r:id="rId22"/>
    <p:sldId id="307" r:id="rId23"/>
    <p:sldId id="309" r:id="rId24"/>
    <p:sldId id="310" r:id="rId25"/>
    <p:sldId id="312" r:id="rId26"/>
    <p:sldId id="311" r:id="rId27"/>
    <p:sldId id="313" r:id="rId28"/>
    <p:sldId id="300" r:id="rId29"/>
    <p:sldId id="314" r:id="rId30"/>
    <p:sldId id="282" r:id="rId31"/>
    <p:sldId id="28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90"/>
    <p:restoredTop sz="94674"/>
  </p:normalViewPr>
  <p:slideViewPr>
    <p:cSldViewPr snapToGrid="0" snapToObjects="1">
      <p:cViewPr varScale="1">
        <p:scale>
          <a:sx n="131" d="100"/>
          <a:sy n="131" d="100"/>
        </p:scale>
        <p:origin x="4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3B0C27-A194-B849-89D3-5BDDD1969873}" type="doc">
      <dgm:prSet loTypeId="urn:microsoft.com/office/officeart/2009/layout/CircleArrowProcess" loCatId="" qsTypeId="urn:microsoft.com/office/officeart/2005/8/quickstyle/simple1" qsCatId="simple" csTypeId="urn:microsoft.com/office/officeart/2005/8/colors/accent1_2" csCatId="accent1" phldr="1"/>
      <dgm:spPr/>
      <dgm:t>
        <a:bodyPr/>
        <a:lstStyle/>
        <a:p>
          <a:endParaRPr lang="en-US"/>
        </a:p>
      </dgm:t>
    </dgm:pt>
    <dgm:pt modelId="{DFC035F4-1560-5446-85BF-0873A39F895A}">
      <dgm:prSet phldrT="[Text]"/>
      <dgm:spPr/>
      <dgm:t>
        <a:bodyPr/>
        <a:lstStyle/>
        <a:p>
          <a:r>
            <a:rPr lang="en-US" dirty="0"/>
            <a:t>Sprint 2</a:t>
          </a:r>
        </a:p>
      </dgm:t>
    </dgm:pt>
    <dgm:pt modelId="{7A7B2DA5-05A8-3F4A-895E-A958F3D84476}" type="parTrans" cxnId="{BB2657A9-552D-3C47-9D75-85E8600ED226}">
      <dgm:prSet/>
      <dgm:spPr/>
      <dgm:t>
        <a:bodyPr/>
        <a:lstStyle/>
        <a:p>
          <a:endParaRPr lang="en-US"/>
        </a:p>
      </dgm:t>
    </dgm:pt>
    <dgm:pt modelId="{2336F048-52C2-874A-99DF-42D73C80AAC9}" type="sibTrans" cxnId="{BB2657A9-552D-3C47-9D75-85E8600ED226}">
      <dgm:prSet/>
      <dgm:spPr/>
      <dgm:t>
        <a:bodyPr/>
        <a:lstStyle/>
        <a:p>
          <a:endParaRPr lang="en-US"/>
        </a:p>
      </dgm:t>
    </dgm:pt>
    <dgm:pt modelId="{FE316E80-B066-F04E-A8F8-6351931E83C4}" type="pres">
      <dgm:prSet presAssocID="{6E3B0C27-A194-B849-89D3-5BDDD1969873}" presName="Name0" presStyleCnt="0">
        <dgm:presLayoutVars>
          <dgm:chMax val="7"/>
          <dgm:chPref val="7"/>
          <dgm:dir/>
          <dgm:animLvl val="lvl"/>
        </dgm:presLayoutVars>
      </dgm:prSet>
      <dgm:spPr/>
    </dgm:pt>
    <dgm:pt modelId="{D70D3310-068B-BC4E-B5F3-C419EA4D517E}" type="pres">
      <dgm:prSet presAssocID="{DFC035F4-1560-5446-85BF-0873A39F895A}" presName="Accent1" presStyleCnt="0"/>
      <dgm:spPr/>
    </dgm:pt>
    <dgm:pt modelId="{4930A43D-6A5B-804F-9552-1441AF427197}" type="pres">
      <dgm:prSet presAssocID="{DFC035F4-1560-5446-85BF-0873A39F895A}" presName="Accent" presStyleLbl="node1" presStyleIdx="0" presStyleCnt="1"/>
      <dgm:spPr>
        <a:solidFill>
          <a:srgbClr val="FF0000"/>
        </a:solidFill>
      </dgm:spPr>
    </dgm:pt>
    <dgm:pt modelId="{5AC469AD-4767-8A40-9F4F-B374E1EDE347}" type="pres">
      <dgm:prSet presAssocID="{DFC035F4-1560-5446-85BF-0873A39F895A}" presName="Parent1" presStyleLbl="revTx" presStyleIdx="0" presStyleCnt="1">
        <dgm:presLayoutVars>
          <dgm:chMax val="1"/>
          <dgm:chPref val="1"/>
          <dgm:bulletEnabled val="1"/>
        </dgm:presLayoutVars>
      </dgm:prSet>
      <dgm:spPr/>
    </dgm:pt>
  </dgm:ptLst>
  <dgm:cxnLst>
    <dgm:cxn modelId="{1D745624-DECF-5841-AA30-590E6B058A43}" type="presOf" srcId="{6E3B0C27-A194-B849-89D3-5BDDD1969873}" destId="{FE316E80-B066-F04E-A8F8-6351931E83C4}" srcOrd="0" destOrd="0" presId="urn:microsoft.com/office/officeart/2009/layout/CircleArrowProcess"/>
    <dgm:cxn modelId="{BB2657A9-552D-3C47-9D75-85E8600ED226}" srcId="{6E3B0C27-A194-B849-89D3-5BDDD1969873}" destId="{DFC035F4-1560-5446-85BF-0873A39F895A}" srcOrd="0" destOrd="0" parTransId="{7A7B2DA5-05A8-3F4A-895E-A958F3D84476}" sibTransId="{2336F048-52C2-874A-99DF-42D73C80AAC9}"/>
    <dgm:cxn modelId="{0213D5CF-E065-6A4E-A52F-6D6A0CD37D3E}" type="presOf" srcId="{DFC035F4-1560-5446-85BF-0873A39F895A}" destId="{5AC469AD-4767-8A40-9F4F-B374E1EDE347}" srcOrd="0" destOrd="0" presId="urn:microsoft.com/office/officeart/2009/layout/CircleArrowProcess"/>
    <dgm:cxn modelId="{355415FE-A9BF-6D47-BE9E-F4FAF5753B9D}" type="presParOf" srcId="{FE316E80-B066-F04E-A8F8-6351931E83C4}" destId="{D70D3310-068B-BC4E-B5F3-C419EA4D517E}" srcOrd="0" destOrd="0" presId="urn:microsoft.com/office/officeart/2009/layout/CircleArrowProcess"/>
    <dgm:cxn modelId="{2F4060EE-710D-454C-AC32-572B99C03506}" type="presParOf" srcId="{D70D3310-068B-BC4E-B5F3-C419EA4D517E}" destId="{4930A43D-6A5B-804F-9552-1441AF427197}" srcOrd="0" destOrd="0" presId="urn:microsoft.com/office/officeart/2009/layout/CircleArrowProcess"/>
    <dgm:cxn modelId="{6A2D4736-39E6-3E40-881F-BCD3EA92E2C2}" type="presParOf" srcId="{FE316E80-B066-F04E-A8F8-6351931E83C4}" destId="{5AC469AD-4767-8A40-9F4F-B374E1EDE347}" srcOrd="1"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EC0ED7-05A1-4C6F-82D8-80D63B4797F2}"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8BE41B14-DB3F-40A7-942A-428F71919FD4}">
      <dgm:prSet/>
      <dgm:spPr/>
      <dgm:t>
        <a:bodyPr/>
        <a:lstStyle/>
        <a:p>
          <a:r>
            <a:rPr lang="tr-TR" dirty="0" err="1"/>
            <a:t>Activities</a:t>
          </a:r>
          <a:endParaRPr lang="en-US" dirty="0"/>
        </a:p>
      </dgm:t>
    </dgm:pt>
    <dgm:pt modelId="{2BC65E4E-2415-4DFD-8152-10F33D833BE3}" type="parTrans" cxnId="{26E21CB4-4769-4D94-B66B-A7554A056F06}">
      <dgm:prSet/>
      <dgm:spPr/>
      <dgm:t>
        <a:bodyPr/>
        <a:lstStyle/>
        <a:p>
          <a:endParaRPr lang="en-US"/>
        </a:p>
      </dgm:t>
    </dgm:pt>
    <dgm:pt modelId="{1E420BCC-B911-419B-B04F-054E01AAA7EB}" type="sibTrans" cxnId="{26E21CB4-4769-4D94-B66B-A7554A056F06}">
      <dgm:prSet/>
      <dgm:spPr/>
      <dgm:t>
        <a:bodyPr/>
        <a:lstStyle/>
        <a:p>
          <a:endParaRPr lang="en-US"/>
        </a:p>
      </dgm:t>
    </dgm:pt>
    <dgm:pt modelId="{4F124725-3049-4D91-918B-4F418952B7C1}">
      <dgm:prSet/>
      <dgm:spPr/>
      <dgm:t>
        <a:bodyPr/>
        <a:lstStyle/>
        <a:p>
          <a:r>
            <a:rPr lang="tr-TR" dirty="0"/>
            <a:t>Services</a:t>
          </a:r>
          <a:endParaRPr lang="en-US" dirty="0"/>
        </a:p>
      </dgm:t>
    </dgm:pt>
    <dgm:pt modelId="{4CDCC9C6-BBD0-4DDE-928E-4B07949DB622}" type="parTrans" cxnId="{70EFB4F3-1A7C-46B3-9BE8-8734F3347338}">
      <dgm:prSet/>
      <dgm:spPr/>
      <dgm:t>
        <a:bodyPr/>
        <a:lstStyle/>
        <a:p>
          <a:endParaRPr lang="en-US"/>
        </a:p>
      </dgm:t>
    </dgm:pt>
    <dgm:pt modelId="{A7EB966B-51A7-4188-A3FB-F515C3EA18B3}" type="sibTrans" cxnId="{70EFB4F3-1A7C-46B3-9BE8-8734F3347338}">
      <dgm:prSet/>
      <dgm:spPr/>
      <dgm:t>
        <a:bodyPr/>
        <a:lstStyle/>
        <a:p>
          <a:endParaRPr lang="en-US"/>
        </a:p>
      </dgm:t>
    </dgm:pt>
    <dgm:pt modelId="{FE66BCFA-60B8-43B2-ABD5-D80A87B93D57}">
      <dgm:prSet/>
      <dgm:spPr/>
      <dgm:t>
        <a:bodyPr/>
        <a:lstStyle/>
        <a:p>
          <a:r>
            <a:rPr lang="tr-TR" dirty="0"/>
            <a:t>Broadcast </a:t>
          </a:r>
          <a:r>
            <a:rPr lang="tr-TR" dirty="0" err="1"/>
            <a:t>receivers</a:t>
          </a:r>
          <a:endParaRPr lang="en-US" dirty="0"/>
        </a:p>
      </dgm:t>
    </dgm:pt>
    <dgm:pt modelId="{47B7826A-A0D9-4226-90C9-A4B41C13725D}" type="parTrans" cxnId="{97DE9121-C503-4FA4-AEAE-E200263821CA}">
      <dgm:prSet/>
      <dgm:spPr/>
      <dgm:t>
        <a:bodyPr/>
        <a:lstStyle/>
        <a:p>
          <a:endParaRPr lang="en-US"/>
        </a:p>
      </dgm:t>
    </dgm:pt>
    <dgm:pt modelId="{622A95FD-9DF0-4937-8893-9567FA967E8A}" type="sibTrans" cxnId="{97DE9121-C503-4FA4-AEAE-E200263821CA}">
      <dgm:prSet/>
      <dgm:spPr/>
      <dgm:t>
        <a:bodyPr/>
        <a:lstStyle/>
        <a:p>
          <a:endParaRPr lang="en-US"/>
        </a:p>
      </dgm:t>
    </dgm:pt>
    <dgm:pt modelId="{7272B32D-E47B-4FA2-BFF4-F5A128B927D3}">
      <dgm:prSet/>
      <dgm:spPr/>
      <dgm:t>
        <a:bodyPr/>
        <a:lstStyle/>
        <a:p>
          <a:r>
            <a:rPr lang="tr-TR" dirty="0"/>
            <a:t>Content </a:t>
          </a:r>
          <a:r>
            <a:rPr lang="tr-TR" dirty="0" err="1"/>
            <a:t>providers</a:t>
          </a:r>
          <a:endParaRPr lang="en-US" dirty="0"/>
        </a:p>
      </dgm:t>
    </dgm:pt>
    <dgm:pt modelId="{DFAAC6E8-7379-4ED7-ACB3-2372AA6EB04B}" type="parTrans" cxnId="{9E41BE4A-8F8C-4F74-8B1F-84F7FF1CF4F1}">
      <dgm:prSet/>
      <dgm:spPr/>
      <dgm:t>
        <a:bodyPr/>
        <a:lstStyle/>
        <a:p>
          <a:endParaRPr lang="en-US"/>
        </a:p>
      </dgm:t>
    </dgm:pt>
    <dgm:pt modelId="{B4F624F4-BAC6-4AB3-BC53-2CE0BB8CB189}" type="sibTrans" cxnId="{9E41BE4A-8F8C-4F74-8B1F-84F7FF1CF4F1}">
      <dgm:prSet/>
      <dgm:spPr/>
      <dgm:t>
        <a:bodyPr/>
        <a:lstStyle/>
        <a:p>
          <a:endParaRPr lang="en-US"/>
        </a:p>
      </dgm:t>
    </dgm:pt>
    <dgm:pt modelId="{FDF8857C-9E3E-4746-B64A-1E97A3AA06AF}" type="pres">
      <dgm:prSet presAssocID="{DFEC0ED7-05A1-4C6F-82D8-80D63B4797F2}" presName="linear" presStyleCnt="0">
        <dgm:presLayoutVars>
          <dgm:dir/>
          <dgm:animLvl val="lvl"/>
          <dgm:resizeHandles val="exact"/>
        </dgm:presLayoutVars>
      </dgm:prSet>
      <dgm:spPr/>
    </dgm:pt>
    <dgm:pt modelId="{66891ACC-581D-154E-9B5A-896D89F8CE0A}" type="pres">
      <dgm:prSet presAssocID="{8BE41B14-DB3F-40A7-942A-428F71919FD4}" presName="parentLin" presStyleCnt="0"/>
      <dgm:spPr/>
    </dgm:pt>
    <dgm:pt modelId="{CABB2AFF-AA7D-0F4E-844B-10987B59AA3A}" type="pres">
      <dgm:prSet presAssocID="{8BE41B14-DB3F-40A7-942A-428F71919FD4}" presName="parentLeftMargin" presStyleLbl="node1" presStyleIdx="0" presStyleCnt="4"/>
      <dgm:spPr/>
    </dgm:pt>
    <dgm:pt modelId="{F6B37792-0EAF-824D-8AF7-E32645155B94}" type="pres">
      <dgm:prSet presAssocID="{8BE41B14-DB3F-40A7-942A-428F71919FD4}" presName="parentText" presStyleLbl="node1" presStyleIdx="0" presStyleCnt="4">
        <dgm:presLayoutVars>
          <dgm:chMax val="0"/>
          <dgm:bulletEnabled val="1"/>
        </dgm:presLayoutVars>
      </dgm:prSet>
      <dgm:spPr/>
    </dgm:pt>
    <dgm:pt modelId="{F770D74F-4A83-C444-AE8F-AD84545B1747}" type="pres">
      <dgm:prSet presAssocID="{8BE41B14-DB3F-40A7-942A-428F71919FD4}" presName="negativeSpace" presStyleCnt="0"/>
      <dgm:spPr/>
    </dgm:pt>
    <dgm:pt modelId="{0E1BA11B-0631-4848-A64B-594CE5F77479}" type="pres">
      <dgm:prSet presAssocID="{8BE41B14-DB3F-40A7-942A-428F71919FD4}" presName="childText" presStyleLbl="conFgAcc1" presStyleIdx="0" presStyleCnt="4">
        <dgm:presLayoutVars>
          <dgm:bulletEnabled val="1"/>
        </dgm:presLayoutVars>
      </dgm:prSet>
      <dgm:spPr/>
    </dgm:pt>
    <dgm:pt modelId="{1C001FD6-F642-C645-AF72-8E888FC3D67C}" type="pres">
      <dgm:prSet presAssocID="{1E420BCC-B911-419B-B04F-054E01AAA7EB}" presName="spaceBetweenRectangles" presStyleCnt="0"/>
      <dgm:spPr/>
    </dgm:pt>
    <dgm:pt modelId="{B520E653-E77C-4C49-91E6-839078EAAED8}" type="pres">
      <dgm:prSet presAssocID="{4F124725-3049-4D91-918B-4F418952B7C1}" presName="parentLin" presStyleCnt="0"/>
      <dgm:spPr/>
    </dgm:pt>
    <dgm:pt modelId="{C475F79D-904E-BC46-9AAC-C6475EC2B387}" type="pres">
      <dgm:prSet presAssocID="{4F124725-3049-4D91-918B-4F418952B7C1}" presName="parentLeftMargin" presStyleLbl="node1" presStyleIdx="0" presStyleCnt="4"/>
      <dgm:spPr/>
    </dgm:pt>
    <dgm:pt modelId="{9929A969-5D77-1342-B80E-07BD058F6DA5}" type="pres">
      <dgm:prSet presAssocID="{4F124725-3049-4D91-918B-4F418952B7C1}" presName="parentText" presStyleLbl="node1" presStyleIdx="1" presStyleCnt="4">
        <dgm:presLayoutVars>
          <dgm:chMax val="0"/>
          <dgm:bulletEnabled val="1"/>
        </dgm:presLayoutVars>
      </dgm:prSet>
      <dgm:spPr/>
    </dgm:pt>
    <dgm:pt modelId="{FA908D21-F997-E346-AC5E-6108D940BB52}" type="pres">
      <dgm:prSet presAssocID="{4F124725-3049-4D91-918B-4F418952B7C1}" presName="negativeSpace" presStyleCnt="0"/>
      <dgm:spPr/>
    </dgm:pt>
    <dgm:pt modelId="{D600BF0B-B0C7-204F-B4B7-8042B4E60184}" type="pres">
      <dgm:prSet presAssocID="{4F124725-3049-4D91-918B-4F418952B7C1}" presName="childText" presStyleLbl="conFgAcc1" presStyleIdx="1" presStyleCnt="4">
        <dgm:presLayoutVars>
          <dgm:bulletEnabled val="1"/>
        </dgm:presLayoutVars>
      </dgm:prSet>
      <dgm:spPr/>
    </dgm:pt>
    <dgm:pt modelId="{B2B6EA89-3B12-C74A-8F98-B2E850F23551}" type="pres">
      <dgm:prSet presAssocID="{A7EB966B-51A7-4188-A3FB-F515C3EA18B3}" presName="spaceBetweenRectangles" presStyleCnt="0"/>
      <dgm:spPr/>
    </dgm:pt>
    <dgm:pt modelId="{F66F8B2F-015D-BD47-B964-1FBFF1A130EE}" type="pres">
      <dgm:prSet presAssocID="{FE66BCFA-60B8-43B2-ABD5-D80A87B93D57}" presName="parentLin" presStyleCnt="0"/>
      <dgm:spPr/>
    </dgm:pt>
    <dgm:pt modelId="{33D4F634-7C0D-2D48-A83E-7AE51FEA1024}" type="pres">
      <dgm:prSet presAssocID="{FE66BCFA-60B8-43B2-ABD5-D80A87B93D57}" presName="parentLeftMargin" presStyleLbl="node1" presStyleIdx="1" presStyleCnt="4"/>
      <dgm:spPr/>
    </dgm:pt>
    <dgm:pt modelId="{6B8FF4C9-AB95-B440-BB5C-91F57D6F786E}" type="pres">
      <dgm:prSet presAssocID="{FE66BCFA-60B8-43B2-ABD5-D80A87B93D57}" presName="parentText" presStyleLbl="node1" presStyleIdx="2" presStyleCnt="4">
        <dgm:presLayoutVars>
          <dgm:chMax val="0"/>
          <dgm:bulletEnabled val="1"/>
        </dgm:presLayoutVars>
      </dgm:prSet>
      <dgm:spPr/>
    </dgm:pt>
    <dgm:pt modelId="{0815B8DB-A05B-E941-BC95-56C59EBADE3B}" type="pres">
      <dgm:prSet presAssocID="{FE66BCFA-60B8-43B2-ABD5-D80A87B93D57}" presName="negativeSpace" presStyleCnt="0"/>
      <dgm:spPr/>
    </dgm:pt>
    <dgm:pt modelId="{1A5BDC3B-DD87-784E-9F39-29F5F5811034}" type="pres">
      <dgm:prSet presAssocID="{FE66BCFA-60B8-43B2-ABD5-D80A87B93D57}" presName="childText" presStyleLbl="conFgAcc1" presStyleIdx="2" presStyleCnt="4">
        <dgm:presLayoutVars>
          <dgm:bulletEnabled val="1"/>
        </dgm:presLayoutVars>
      </dgm:prSet>
      <dgm:spPr/>
    </dgm:pt>
    <dgm:pt modelId="{1292A9F3-EB87-D446-975B-58FEEAEFCA7D}" type="pres">
      <dgm:prSet presAssocID="{622A95FD-9DF0-4937-8893-9567FA967E8A}" presName="spaceBetweenRectangles" presStyleCnt="0"/>
      <dgm:spPr/>
    </dgm:pt>
    <dgm:pt modelId="{340325C0-E9FF-7741-BE27-FD526BAB3BAF}" type="pres">
      <dgm:prSet presAssocID="{7272B32D-E47B-4FA2-BFF4-F5A128B927D3}" presName="parentLin" presStyleCnt="0"/>
      <dgm:spPr/>
    </dgm:pt>
    <dgm:pt modelId="{2D6A71A6-B426-3643-9454-5B77FB962A0D}" type="pres">
      <dgm:prSet presAssocID="{7272B32D-E47B-4FA2-BFF4-F5A128B927D3}" presName="parentLeftMargin" presStyleLbl="node1" presStyleIdx="2" presStyleCnt="4"/>
      <dgm:spPr/>
    </dgm:pt>
    <dgm:pt modelId="{69C9D54D-73E0-884F-A4F8-E4E444535099}" type="pres">
      <dgm:prSet presAssocID="{7272B32D-E47B-4FA2-BFF4-F5A128B927D3}" presName="parentText" presStyleLbl="node1" presStyleIdx="3" presStyleCnt="4">
        <dgm:presLayoutVars>
          <dgm:chMax val="0"/>
          <dgm:bulletEnabled val="1"/>
        </dgm:presLayoutVars>
      </dgm:prSet>
      <dgm:spPr/>
    </dgm:pt>
    <dgm:pt modelId="{1E4688E6-9ABE-BA47-B569-FF03368BA4BD}" type="pres">
      <dgm:prSet presAssocID="{7272B32D-E47B-4FA2-BFF4-F5A128B927D3}" presName="negativeSpace" presStyleCnt="0"/>
      <dgm:spPr/>
    </dgm:pt>
    <dgm:pt modelId="{0ABCD8B3-246F-C940-9754-CACFB38419EC}" type="pres">
      <dgm:prSet presAssocID="{7272B32D-E47B-4FA2-BFF4-F5A128B927D3}" presName="childText" presStyleLbl="conFgAcc1" presStyleIdx="3" presStyleCnt="4">
        <dgm:presLayoutVars>
          <dgm:bulletEnabled val="1"/>
        </dgm:presLayoutVars>
      </dgm:prSet>
      <dgm:spPr/>
    </dgm:pt>
  </dgm:ptLst>
  <dgm:cxnLst>
    <dgm:cxn modelId="{6496D300-D976-9345-836C-AC010E872DF2}" type="presOf" srcId="{7272B32D-E47B-4FA2-BFF4-F5A128B927D3}" destId="{2D6A71A6-B426-3643-9454-5B77FB962A0D}" srcOrd="0" destOrd="0" presId="urn:microsoft.com/office/officeart/2005/8/layout/list1"/>
    <dgm:cxn modelId="{B8FDA902-9C0F-7945-9016-3BE1DBC33565}" type="presOf" srcId="{8BE41B14-DB3F-40A7-942A-428F71919FD4}" destId="{CABB2AFF-AA7D-0F4E-844B-10987B59AA3A}" srcOrd="0" destOrd="0" presId="urn:microsoft.com/office/officeart/2005/8/layout/list1"/>
    <dgm:cxn modelId="{1302CC0E-B055-E04A-89F4-6B44CA686870}" type="presOf" srcId="{4F124725-3049-4D91-918B-4F418952B7C1}" destId="{C475F79D-904E-BC46-9AAC-C6475EC2B387}" srcOrd="0" destOrd="0" presId="urn:microsoft.com/office/officeart/2005/8/layout/list1"/>
    <dgm:cxn modelId="{29DD910F-94E3-1740-9936-847709DFE581}" type="presOf" srcId="{FE66BCFA-60B8-43B2-ABD5-D80A87B93D57}" destId="{6B8FF4C9-AB95-B440-BB5C-91F57D6F786E}" srcOrd="1" destOrd="0" presId="urn:microsoft.com/office/officeart/2005/8/layout/list1"/>
    <dgm:cxn modelId="{97DE9121-C503-4FA4-AEAE-E200263821CA}" srcId="{DFEC0ED7-05A1-4C6F-82D8-80D63B4797F2}" destId="{FE66BCFA-60B8-43B2-ABD5-D80A87B93D57}" srcOrd="2" destOrd="0" parTransId="{47B7826A-A0D9-4226-90C9-A4B41C13725D}" sibTransId="{622A95FD-9DF0-4937-8893-9567FA967E8A}"/>
    <dgm:cxn modelId="{9E41BE4A-8F8C-4F74-8B1F-84F7FF1CF4F1}" srcId="{DFEC0ED7-05A1-4C6F-82D8-80D63B4797F2}" destId="{7272B32D-E47B-4FA2-BFF4-F5A128B927D3}" srcOrd="3" destOrd="0" parTransId="{DFAAC6E8-7379-4ED7-ACB3-2372AA6EB04B}" sibTransId="{B4F624F4-BAC6-4AB3-BC53-2CE0BB8CB189}"/>
    <dgm:cxn modelId="{D3B9A066-5E62-DD4D-89EF-558685970FFB}" type="presOf" srcId="{8BE41B14-DB3F-40A7-942A-428F71919FD4}" destId="{F6B37792-0EAF-824D-8AF7-E32645155B94}" srcOrd="1" destOrd="0" presId="urn:microsoft.com/office/officeart/2005/8/layout/list1"/>
    <dgm:cxn modelId="{4F5BED71-5EC8-AE4E-A85A-12A217FCBDAA}" type="presOf" srcId="{DFEC0ED7-05A1-4C6F-82D8-80D63B4797F2}" destId="{FDF8857C-9E3E-4746-B64A-1E97A3AA06AF}" srcOrd="0" destOrd="0" presId="urn:microsoft.com/office/officeart/2005/8/layout/list1"/>
    <dgm:cxn modelId="{11A9F482-03C7-BD4B-9EDD-552EE5786934}" type="presOf" srcId="{7272B32D-E47B-4FA2-BFF4-F5A128B927D3}" destId="{69C9D54D-73E0-884F-A4F8-E4E444535099}" srcOrd="1" destOrd="0" presId="urn:microsoft.com/office/officeart/2005/8/layout/list1"/>
    <dgm:cxn modelId="{954DBE87-C6C1-7F40-BB4E-4CEAEF9E6BB0}" type="presOf" srcId="{4F124725-3049-4D91-918B-4F418952B7C1}" destId="{9929A969-5D77-1342-B80E-07BD058F6DA5}" srcOrd="1" destOrd="0" presId="urn:microsoft.com/office/officeart/2005/8/layout/list1"/>
    <dgm:cxn modelId="{1CB8DDA1-6947-9049-AF40-00B0041714E9}" type="presOf" srcId="{FE66BCFA-60B8-43B2-ABD5-D80A87B93D57}" destId="{33D4F634-7C0D-2D48-A83E-7AE51FEA1024}" srcOrd="0" destOrd="0" presId="urn:microsoft.com/office/officeart/2005/8/layout/list1"/>
    <dgm:cxn modelId="{26E21CB4-4769-4D94-B66B-A7554A056F06}" srcId="{DFEC0ED7-05A1-4C6F-82D8-80D63B4797F2}" destId="{8BE41B14-DB3F-40A7-942A-428F71919FD4}" srcOrd="0" destOrd="0" parTransId="{2BC65E4E-2415-4DFD-8152-10F33D833BE3}" sibTransId="{1E420BCC-B911-419B-B04F-054E01AAA7EB}"/>
    <dgm:cxn modelId="{70EFB4F3-1A7C-46B3-9BE8-8734F3347338}" srcId="{DFEC0ED7-05A1-4C6F-82D8-80D63B4797F2}" destId="{4F124725-3049-4D91-918B-4F418952B7C1}" srcOrd="1" destOrd="0" parTransId="{4CDCC9C6-BBD0-4DDE-928E-4B07949DB622}" sibTransId="{A7EB966B-51A7-4188-A3FB-F515C3EA18B3}"/>
    <dgm:cxn modelId="{62CD9DF1-F699-A349-B758-776D51644673}" type="presParOf" srcId="{FDF8857C-9E3E-4746-B64A-1E97A3AA06AF}" destId="{66891ACC-581D-154E-9B5A-896D89F8CE0A}" srcOrd="0" destOrd="0" presId="urn:microsoft.com/office/officeart/2005/8/layout/list1"/>
    <dgm:cxn modelId="{46B242F9-C46A-6447-80AF-C0B16D80BDC1}" type="presParOf" srcId="{66891ACC-581D-154E-9B5A-896D89F8CE0A}" destId="{CABB2AFF-AA7D-0F4E-844B-10987B59AA3A}" srcOrd="0" destOrd="0" presId="urn:microsoft.com/office/officeart/2005/8/layout/list1"/>
    <dgm:cxn modelId="{2FD29E56-7724-FB4F-A720-01BC48E1E15D}" type="presParOf" srcId="{66891ACC-581D-154E-9B5A-896D89F8CE0A}" destId="{F6B37792-0EAF-824D-8AF7-E32645155B94}" srcOrd="1" destOrd="0" presId="urn:microsoft.com/office/officeart/2005/8/layout/list1"/>
    <dgm:cxn modelId="{155D3A43-9E8C-704D-958A-327B90B25CE6}" type="presParOf" srcId="{FDF8857C-9E3E-4746-B64A-1E97A3AA06AF}" destId="{F770D74F-4A83-C444-AE8F-AD84545B1747}" srcOrd="1" destOrd="0" presId="urn:microsoft.com/office/officeart/2005/8/layout/list1"/>
    <dgm:cxn modelId="{2CA2D876-1F4C-0F40-90E5-E7915CEEDB97}" type="presParOf" srcId="{FDF8857C-9E3E-4746-B64A-1E97A3AA06AF}" destId="{0E1BA11B-0631-4848-A64B-594CE5F77479}" srcOrd="2" destOrd="0" presId="urn:microsoft.com/office/officeart/2005/8/layout/list1"/>
    <dgm:cxn modelId="{B066DBC9-FAF0-A54F-A776-F86F381FC759}" type="presParOf" srcId="{FDF8857C-9E3E-4746-B64A-1E97A3AA06AF}" destId="{1C001FD6-F642-C645-AF72-8E888FC3D67C}" srcOrd="3" destOrd="0" presId="urn:microsoft.com/office/officeart/2005/8/layout/list1"/>
    <dgm:cxn modelId="{F6397C51-ACB4-8447-B916-496591F834EF}" type="presParOf" srcId="{FDF8857C-9E3E-4746-B64A-1E97A3AA06AF}" destId="{B520E653-E77C-4C49-91E6-839078EAAED8}" srcOrd="4" destOrd="0" presId="urn:microsoft.com/office/officeart/2005/8/layout/list1"/>
    <dgm:cxn modelId="{5891B663-7716-BA4F-BE12-3A52677F73D6}" type="presParOf" srcId="{B520E653-E77C-4C49-91E6-839078EAAED8}" destId="{C475F79D-904E-BC46-9AAC-C6475EC2B387}" srcOrd="0" destOrd="0" presId="urn:microsoft.com/office/officeart/2005/8/layout/list1"/>
    <dgm:cxn modelId="{EF920057-524A-AD44-9607-C910CAAF19C3}" type="presParOf" srcId="{B520E653-E77C-4C49-91E6-839078EAAED8}" destId="{9929A969-5D77-1342-B80E-07BD058F6DA5}" srcOrd="1" destOrd="0" presId="urn:microsoft.com/office/officeart/2005/8/layout/list1"/>
    <dgm:cxn modelId="{5F9876FF-6E07-E143-AE6B-7DA9C737B5FF}" type="presParOf" srcId="{FDF8857C-9E3E-4746-B64A-1E97A3AA06AF}" destId="{FA908D21-F997-E346-AC5E-6108D940BB52}" srcOrd="5" destOrd="0" presId="urn:microsoft.com/office/officeart/2005/8/layout/list1"/>
    <dgm:cxn modelId="{87E624E0-6EDB-414E-B667-29E44AE9FED1}" type="presParOf" srcId="{FDF8857C-9E3E-4746-B64A-1E97A3AA06AF}" destId="{D600BF0B-B0C7-204F-B4B7-8042B4E60184}" srcOrd="6" destOrd="0" presId="urn:microsoft.com/office/officeart/2005/8/layout/list1"/>
    <dgm:cxn modelId="{A3648436-D155-3544-A2CE-58D8AC0FA397}" type="presParOf" srcId="{FDF8857C-9E3E-4746-B64A-1E97A3AA06AF}" destId="{B2B6EA89-3B12-C74A-8F98-B2E850F23551}" srcOrd="7" destOrd="0" presId="urn:microsoft.com/office/officeart/2005/8/layout/list1"/>
    <dgm:cxn modelId="{799299CF-969F-7943-8DDA-CAD19C23FC17}" type="presParOf" srcId="{FDF8857C-9E3E-4746-B64A-1E97A3AA06AF}" destId="{F66F8B2F-015D-BD47-B964-1FBFF1A130EE}" srcOrd="8" destOrd="0" presId="urn:microsoft.com/office/officeart/2005/8/layout/list1"/>
    <dgm:cxn modelId="{EBA5BD67-6410-8148-9019-4701ADDDA01D}" type="presParOf" srcId="{F66F8B2F-015D-BD47-B964-1FBFF1A130EE}" destId="{33D4F634-7C0D-2D48-A83E-7AE51FEA1024}" srcOrd="0" destOrd="0" presId="urn:microsoft.com/office/officeart/2005/8/layout/list1"/>
    <dgm:cxn modelId="{E0C5368E-EEE8-DB4F-B2A4-F55DB1A7AEB8}" type="presParOf" srcId="{F66F8B2F-015D-BD47-B964-1FBFF1A130EE}" destId="{6B8FF4C9-AB95-B440-BB5C-91F57D6F786E}" srcOrd="1" destOrd="0" presId="urn:microsoft.com/office/officeart/2005/8/layout/list1"/>
    <dgm:cxn modelId="{AE0E9CF0-8926-EC49-93E4-9E69AFE609D5}" type="presParOf" srcId="{FDF8857C-9E3E-4746-B64A-1E97A3AA06AF}" destId="{0815B8DB-A05B-E941-BC95-56C59EBADE3B}" srcOrd="9" destOrd="0" presId="urn:microsoft.com/office/officeart/2005/8/layout/list1"/>
    <dgm:cxn modelId="{480E8212-9A58-3F46-9F8C-658BC1D17026}" type="presParOf" srcId="{FDF8857C-9E3E-4746-B64A-1E97A3AA06AF}" destId="{1A5BDC3B-DD87-784E-9F39-29F5F5811034}" srcOrd="10" destOrd="0" presId="urn:microsoft.com/office/officeart/2005/8/layout/list1"/>
    <dgm:cxn modelId="{22EEAAE3-24D5-3148-9CAB-809D3D0B6DB1}" type="presParOf" srcId="{FDF8857C-9E3E-4746-B64A-1E97A3AA06AF}" destId="{1292A9F3-EB87-D446-975B-58FEEAEFCA7D}" srcOrd="11" destOrd="0" presId="urn:microsoft.com/office/officeart/2005/8/layout/list1"/>
    <dgm:cxn modelId="{48F6293E-8F53-8744-BFAD-B3CD4EE82A37}" type="presParOf" srcId="{FDF8857C-9E3E-4746-B64A-1E97A3AA06AF}" destId="{340325C0-E9FF-7741-BE27-FD526BAB3BAF}" srcOrd="12" destOrd="0" presId="urn:microsoft.com/office/officeart/2005/8/layout/list1"/>
    <dgm:cxn modelId="{13FB1447-6BE8-8849-A70A-330431E9AE33}" type="presParOf" srcId="{340325C0-E9FF-7741-BE27-FD526BAB3BAF}" destId="{2D6A71A6-B426-3643-9454-5B77FB962A0D}" srcOrd="0" destOrd="0" presId="urn:microsoft.com/office/officeart/2005/8/layout/list1"/>
    <dgm:cxn modelId="{77DAD9BB-D803-9547-B41F-A3CFABA62607}" type="presParOf" srcId="{340325C0-E9FF-7741-BE27-FD526BAB3BAF}" destId="{69C9D54D-73E0-884F-A4F8-E4E444535099}" srcOrd="1" destOrd="0" presId="urn:microsoft.com/office/officeart/2005/8/layout/list1"/>
    <dgm:cxn modelId="{3C46F0FC-B978-FF4E-9061-5C7C0479C892}" type="presParOf" srcId="{FDF8857C-9E3E-4746-B64A-1E97A3AA06AF}" destId="{1E4688E6-9ABE-BA47-B569-FF03368BA4BD}" srcOrd="13" destOrd="0" presId="urn:microsoft.com/office/officeart/2005/8/layout/list1"/>
    <dgm:cxn modelId="{D85D8401-5234-2A4F-AE08-13C753F67388}" type="presParOf" srcId="{FDF8857C-9E3E-4746-B64A-1E97A3AA06AF}" destId="{0ABCD8B3-246F-C940-9754-CACFB38419EC}"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A7AE30-E4B2-456E-B16D-8F7938B6D859}"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1AB53F5F-B0D5-4775-95DE-CABC5D38D597}">
      <dgm:prSet/>
      <dgm:spPr/>
      <dgm:t>
        <a:bodyPr/>
        <a:lstStyle/>
        <a:p>
          <a:r>
            <a:rPr lang="tr-TR"/>
            <a:t>Kullanıcı ile etkileşime başlanılan noktadır. Kullanıcı arayüzü olarak tek bir ekranı temsil eder. Örneğin login sayfanız bir activity, anasayfanız ayrı bir activity’dir. Fakat login sayfasında yönlendireceğiniz şifre sıfırlama veya üye olma gibi anlamsal olarak da aynı ekranları loginactivity olarak isimlendireceğiniz bir activity üzerinden fragment’lara bölebilirsiniz.</a:t>
          </a:r>
          <a:endParaRPr lang="en-US"/>
        </a:p>
      </dgm:t>
    </dgm:pt>
    <dgm:pt modelId="{D92DB7B3-3383-4596-A1E6-552FA73FB6BD}" type="parTrans" cxnId="{DEF2E9D1-9C20-4C13-8876-968D791EE53F}">
      <dgm:prSet/>
      <dgm:spPr/>
      <dgm:t>
        <a:bodyPr/>
        <a:lstStyle/>
        <a:p>
          <a:endParaRPr lang="en-US"/>
        </a:p>
      </dgm:t>
    </dgm:pt>
    <dgm:pt modelId="{4F0D01B1-28E3-4158-8AE6-27F2AEB99A45}" type="sibTrans" cxnId="{DEF2E9D1-9C20-4C13-8876-968D791EE53F}">
      <dgm:prSet/>
      <dgm:spPr/>
      <dgm:t>
        <a:bodyPr/>
        <a:lstStyle/>
        <a:p>
          <a:endParaRPr lang="en-US"/>
        </a:p>
      </dgm:t>
    </dgm:pt>
    <dgm:pt modelId="{01A89CD3-C681-489C-9596-010B06DEECD7}">
      <dgm:prSet/>
      <dgm:spPr/>
      <dgm:t>
        <a:bodyPr/>
        <a:lstStyle/>
        <a:p>
          <a:r>
            <a:rPr lang="tr-TR"/>
            <a:t>Bir activity’i oluştururken dikkat etmeniz gereken en önemli şey ise activity’nin kendi içinde livedata tutabildiği ve etkileşimleri en fazla olan ekranların fragment olarak tasarlanıp tek bir activity’de toparlanması gerektiği.</a:t>
          </a:r>
          <a:endParaRPr lang="en-US"/>
        </a:p>
      </dgm:t>
    </dgm:pt>
    <dgm:pt modelId="{4BB5C62B-7984-4506-8C4B-97A70BA35273}" type="parTrans" cxnId="{DF38E7E4-1B1C-4C0A-ABBC-38BE07402DD9}">
      <dgm:prSet/>
      <dgm:spPr/>
      <dgm:t>
        <a:bodyPr/>
        <a:lstStyle/>
        <a:p>
          <a:endParaRPr lang="en-US"/>
        </a:p>
      </dgm:t>
    </dgm:pt>
    <dgm:pt modelId="{31CABA2E-25AC-4696-BFEF-2A0174A85CE3}" type="sibTrans" cxnId="{DF38E7E4-1B1C-4C0A-ABBC-38BE07402DD9}">
      <dgm:prSet/>
      <dgm:spPr/>
      <dgm:t>
        <a:bodyPr/>
        <a:lstStyle/>
        <a:p>
          <a:endParaRPr lang="en-US"/>
        </a:p>
      </dgm:t>
    </dgm:pt>
    <dgm:pt modelId="{13E4FF6F-CB7B-4E46-BDF8-1D04835B8899}" type="pres">
      <dgm:prSet presAssocID="{5DA7AE30-E4B2-456E-B16D-8F7938B6D859}" presName="vert0" presStyleCnt="0">
        <dgm:presLayoutVars>
          <dgm:dir/>
          <dgm:animOne val="branch"/>
          <dgm:animLvl val="lvl"/>
        </dgm:presLayoutVars>
      </dgm:prSet>
      <dgm:spPr/>
    </dgm:pt>
    <dgm:pt modelId="{4BACBD7F-686E-E547-AB3A-34BCFD49F75F}" type="pres">
      <dgm:prSet presAssocID="{1AB53F5F-B0D5-4775-95DE-CABC5D38D597}" presName="thickLine" presStyleLbl="alignNode1" presStyleIdx="0" presStyleCnt="2"/>
      <dgm:spPr/>
    </dgm:pt>
    <dgm:pt modelId="{11EAEEF8-605F-F041-9384-EF9EE736E9C7}" type="pres">
      <dgm:prSet presAssocID="{1AB53F5F-B0D5-4775-95DE-CABC5D38D597}" presName="horz1" presStyleCnt="0"/>
      <dgm:spPr/>
    </dgm:pt>
    <dgm:pt modelId="{238CDADF-1B6B-424A-A828-F6882D9D038D}" type="pres">
      <dgm:prSet presAssocID="{1AB53F5F-B0D5-4775-95DE-CABC5D38D597}" presName="tx1" presStyleLbl="revTx" presStyleIdx="0" presStyleCnt="2"/>
      <dgm:spPr/>
    </dgm:pt>
    <dgm:pt modelId="{D9A716BC-5D5E-5540-9E26-78AE9425CC97}" type="pres">
      <dgm:prSet presAssocID="{1AB53F5F-B0D5-4775-95DE-CABC5D38D597}" presName="vert1" presStyleCnt="0"/>
      <dgm:spPr/>
    </dgm:pt>
    <dgm:pt modelId="{CB99B0D5-9F38-C14E-A591-6C56E1CA02AF}" type="pres">
      <dgm:prSet presAssocID="{01A89CD3-C681-489C-9596-010B06DEECD7}" presName="thickLine" presStyleLbl="alignNode1" presStyleIdx="1" presStyleCnt="2"/>
      <dgm:spPr/>
    </dgm:pt>
    <dgm:pt modelId="{C888C7E3-2744-3447-B160-9BE4A3F2151F}" type="pres">
      <dgm:prSet presAssocID="{01A89CD3-C681-489C-9596-010B06DEECD7}" presName="horz1" presStyleCnt="0"/>
      <dgm:spPr/>
    </dgm:pt>
    <dgm:pt modelId="{0E6E4475-F886-1C46-94AD-D1087E172381}" type="pres">
      <dgm:prSet presAssocID="{01A89CD3-C681-489C-9596-010B06DEECD7}" presName="tx1" presStyleLbl="revTx" presStyleIdx="1" presStyleCnt="2"/>
      <dgm:spPr/>
    </dgm:pt>
    <dgm:pt modelId="{74654A62-A724-D846-8404-8B06F6D51EEC}" type="pres">
      <dgm:prSet presAssocID="{01A89CD3-C681-489C-9596-010B06DEECD7}" presName="vert1" presStyleCnt="0"/>
      <dgm:spPr/>
    </dgm:pt>
  </dgm:ptLst>
  <dgm:cxnLst>
    <dgm:cxn modelId="{78066870-FAE5-114D-9AC3-A14688BC967B}" type="presOf" srcId="{01A89CD3-C681-489C-9596-010B06DEECD7}" destId="{0E6E4475-F886-1C46-94AD-D1087E172381}" srcOrd="0" destOrd="0" presId="urn:microsoft.com/office/officeart/2008/layout/LinedList"/>
    <dgm:cxn modelId="{D505607D-F7FB-3346-B32D-70743856659B}" type="presOf" srcId="{5DA7AE30-E4B2-456E-B16D-8F7938B6D859}" destId="{13E4FF6F-CB7B-4E46-BDF8-1D04835B8899}" srcOrd="0" destOrd="0" presId="urn:microsoft.com/office/officeart/2008/layout/LinedList"/>
    <dgm:cxn modelId="{55F8CB90-E5BC-364B-81F7-BF863450F2BB}" type="presOf" srcId="{1AB53F5F-B0D5-4775-95DE-CABC5D38D597}" destId="{238CDADF-1B6B-424A-A828-F6882D9D038D}" srcOrd="0" destOrd="0" presId="urn:microsoft.com/office/officeart/2008/layout/LinedList"/>
    <dgm:cxn modelId="{DEF2E9D1-9C20-4C13-8876-968D791EE53F}" srcId="{5DA7AE30-E4B2-456E-B16D-8F7938B6D859}" destId="{1AB53F5F-B0D5-4775-95DE-CABC5D38D597}" srcOrd="0" destOrd="0" parTransId="{D92DB7B3-3383-4596-A1E6-552FA73FB6BD}" sibTransId="{4F0D01B1-28E3-4158-8AE6-27F2AEB99A45}"/>
    <dgm:cxn modelId="{DF38E7E4-1B1C-4C0A-ABBC-38BE07402DD9}" srcId="{5DA7AE30-E4B2-456E-B16D-8F7938B6D859}" destId="{01A89CD3-C681-489C-9596-010B06DEECD7}" srcOrd="1" destOrd="0" parTransId="{4BB5C62B-7984-4506-8C4B-97A70BA35273}" sibTransId="{31CABA2E-25AC-4696-BFEF-2A0174A85CE3}"/>
    <dgm:cxn modelId="{D2930B63-FB7D-3A4D-80D5-5A9FFE908722}" type="presParOf" srcId="{13E4FF6F-CB7B-4E46-BDF8-1D04835B8899}" destId="{4BACBD7F-686E-E547-AB3A-34BCFD49F75F}" srcOrd="0" destOrd="0" presId="urn:microsoft.com/office/officeart/2008/layout/LinedList"/>
    <dgm:cxn modelId="{23DA81B9-FE8C-F849-B59A-FC2CC3EC1024}" type="presParOf" srcId="{13E4FF6F-CB7B-4E46-BDF8-1D04835B8899}" destId="{11EAEEF8-605F-F041-9384-EF9EE736E9C7}" srcOrd="1" destOrd="0" presId="urn:microsoft.com/office/officeart/2008/layout/LinedList"/>
    <dgm:cxn modelId="{3E45EE70-8B6F-9548-B971-0CD61458BFC4}" type="presParOf" srcId="{11EAEEF8-605F-F041-9384-EF9EE736E9C7}" destId="{238CDADF-1B6B-424A-A828-F6882D9D038D}" srcOrd="0" destOrd="0" presId="urn:microsoft.com/office/officeart/2008/layout/LinedList"/>
    <dgm:cxn modelId="{EAC49831-BCA7-1D44-B979-61384E3ED11B}" type="presParOf" srcId="{11EAEEF8-605F-F041-9384-EF9EE736E9C7}" destId="{D9A716BC-5D5E-5540-9E26-78AE9425CC97}" srcOrd="1" destOrd="0" presId="urn:microsoft.com/office/officeart/2008/layout/LinedList"/>
    <dgm:cxn modelId="{80106504-A36C-EB47-83FC-F8ACC15B32D8}" type="presParOf" srcId="{13E4FF6F-CB7B-4E46-BDF8-1D04835B8899}" destId="{CB99B0D5-9F38-C14E-A591-6C56E1CA02AF}" srcOrd="2" destOrd="0" presId="urn:microsoft.com/office/officeart/2008/layout/LinedList"/>
    <dgm:cxn modelId="{3FF00100-CF3C-8745-AB36-33E09E40E357}" type="presParOf" srcId="{13E4FF6F-CB7B-4E46-BDF8-1D04835B8899}" destId="{C888C7E3-2744-3447-B160-9BE4A3F2151F}" srcOrd="3" destOrd="0" presId="urn:microsoft.com/office/officeart/2008/layout/LinedList"/>
    <dgm:cxn modelId="{A4764BF0-1425-FE42-8042-2D083A8EE9CC}" type="presParOf" srcId="{C888C7E3-2744-3447-B160-9BE4A3F2151F}" destId="{0E6E4475-F886-1C46-94AD-D1087E172381}" srcOrd="0" destOrd="0" presId="urn:microsoft.com/office/officeart/2008/layout/LinedList"/>
    <dgm:cxn modelId="{16A063ED-FA51-CD4E-9B04-0AEF28C2803F}" type="presParOf" srcId="{C888C7E3-2744-3447-B160-9BE4A3F2151F}" destId="{74654A62-A724-D846-8404-8B06F6D51EE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A7AE30-E4B2-456E-B16D-8F7938B6D859}"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1AB53F5F-B0D5-4775-95DE-CABC5D38D597}">
      <dgm:prSet/>
      <dgm:spPr/>
      <dgm:t>
        <a:bodyPr/>
        <a:lstStyle/>
        <a:p>
          <a:r>
            <a:rPr lang="tr-TR" dirty="0"/>
            <a:t>Uygulamanın arka planda çalışmasını sağlamak için genel amaçlı bir giriş noktasıdır.</a:t>
          </a:r>
          <a:endParaRPr lang="en-US" dirty="0"/>
        </a:p>
      </dgm:t>
    </dgm:pt>
    <dgm:pt modelId="{D92DB7B3-3383-4596-A1E6-552FA73FB6BD}" type="parTrans" cxnId="{DEF2E9D1-9C20-4C13-8876-968D791EE53F}">
      <dgm:prSet/>
      <dgm:spPr/>
      <dgm:t>
        <a:bodyPr/>
        <a:lstStyle/>
        <a:p>
          <a:endParaRPr lang="en-US"/>
        </a:p>
      </dgm:t>
    </dgm:pt>
    <dgm:pt modelId="{4F0D01B1-28E3-4158-8AE6-27F2AEB99A45}" type="sibTrans" cxnId="{DEF2E9D1-9C20-4C13-8876-968D791EE53F}">
      <dgm:prSet/>
      <dgm:spPr/>
      <dgm:t>
        <a:bodyPr/>
        <a:lstStyle/>
        <a:p>
          <a:endParaRPr lang="en-US"/>
        </a:p>
      </dgm:t>
    </dgm:pt>
    <dgm:pt modelId="{01A89CD3-C681-489C-9596-010B06DEECD7}">
      <dgm:prSet/>
      <dgm:spPr/>
      <dgm:t>
        <a:bodyPr/>
        <a:lstStyle/>
        <a:p>
          <a:r>
            <a:rPr lang="tr-TR" dirty="0"/>
            <a:t>Kullanıcı bu bileşenin varlığından haberdar değildir.</a:t>
          </a:r>
          <a:endParaRPr lang="en-US" dirty="0"/>
        </a:p>
      </dgm:t>
    </dgm:pt>
    <dgm:pt modelId="{4BB5C62B-7984-4506-8C4B-97A70BA35273}" type="parTrans" cxnId="{DF38E7E4-1B1C-4C0A-ABBC-38BE07402DD9}">
      <dgm:prSet/>
      <dgm:spPr/>
      <dgm:t>
        <a:bodyPr/>
        <a:lstStyle/>
        <a:p>
          <a:endParaRPr lang="en-US"/>
        </a:p>
      </dgm:t>
    </dgm:pt>
    <dgm:pt modelId="{31CABA2E-25AC-4696-BFEF-2A0174A85CE3}" type="sibTrans" cxnId="{DF38E7E4-1B1C-4C0A-ABBC-38BE07402DD9}">
      <dgm:prSet/>
      <dgm:spPr/>
      <dgm:t>
        <a:bodyPr/>
        <a:lstStyle/>
        <a:p>
          <a:endParaRPr lang="en-US"/>
        </a:p>
      </dgm:t>
    </dgm:pt>
    <dgm:pt modelId="{D560D1B2-7EE3-1F47-9314-6F3DB2B0D3CB}">
      <dgm:prSet/>
      <dgm:spPr/>
      <dgm:t>
        <a:bodyPr/>
        <a:lstStyle/>
        <a:p>
          <a:r>
            <a:rPr lang="tr-TR" dirty="0"/>
            <a:t>Telefon üzerinde kaynak ihtiyacı doğduğunda </a:t>
          </a:r>
          <a:r>
            <a:rPr lang="tr-TR" dirty="0" err="1"/>
            <a:t>android</a:t>
          </a:r>
          <a:r>
            <a:rPr lang="tr-TR" dirty="0"/>
            <a:t> işletim sistemi tarafından ilk </a:t>
          </a:r>
          <a:r>
            <a:rPr lang="tr-TR" dirty="0" err="1"/>
            <a:t>kill</a:t>
          </a:r>
          <a:r>
            <a:rPr lang="tr-TR" dirty="0"/>
            <a:t> edilecek bileşendir. 	</a:t>
          </a:r>
          <a:endParaRPr lang="en-US" dirty="0"/>
        </a:p>
      </dgm:t>
    </dgm:pt>
    <dgm:pt modelId="{B3E4EB8A-733B-684C-B747-FF6092594A07}" type="parTrans" cxnId="{9CC74EE6-006A-A643-93B5-BB404376EB97}">
      <dgm:prSet/>
      <dgm:spPr/>
      <dgm:t>
        <a:bodyPr/>
        <a:lstStyle/>
        <a:p>
          <a:endParaRPr lang="en-US"/>
        </a:p>
      </dgm:t>
    </dgm:pt>
    <dgm:pt modelId="{89643F88-D1E0-2045-A5BE-541505E5BBA6}" type="sibTrans" cxnId="{9CC74EE6-006A-A643-93B5-BB404376EB97}">
      <dgm:prSet/>
      <dgm:spPr/>
      <dgm:t>
        <a:bodyPr/>
        <a:lstStyle/>
        <a:p>
          <a:endParaRPr lang="en-US"/>
        </a:p>
      </dgm:t>
    </dgm:pt>
    <dgm:pt modelId="{28E4FF7C-B877-D841-B9B0-829CB83AFFDC}">
      <dgm:prSet/>
      <dgm:spPr/>
      <dgm:t>
        <a:bodyPr/>
        <a:lstStyle/>
        <a:p>
          <a:r>
            <a:rPr lang="en-US" dirty="0" err="1"/>
            <a:t>İki</a:t>
          </a:r>
          <a:r>
            <a:rPr lang="en-US" dirty="0"/>
            <a:t> </a:t>
          </a:r>
          <a:r>
            <a:rPr lang="en-US" dirty="0" err="1"/>
            <a:t>türü</a:t>
          </a:r>
          <a:r>
            <a:rPr lang="en-US" dirty="0"/>
            <a:t> </a:t>
          </a:r>
          <a:r>
            <a:rPr lang="en-US" dirty="0" err="1"/>
            <a:t>vardır</a:t>
          </a:r>
          <a:r>
            <a:rPr lang="en-US" dirty="0"/>
            <a:t>. Started </a:t>
          </a:r>
          <a:r>
            <a:rPr lang="en-US" dirty="0" err="1"/>
            <a:t>ve</a:t>
          </a:r>
          <a:r>
            <a:rPr lang="en-US" dirty="0"/>
            <a:t> Bound. Started </a:t>
          </a:r>
          <a:r>
            <a:rPr lang="en-US" dirty="0" err="1"/>
            <a:t>olan</a:t>
          </a:r>
          <a:r>
            <a:rPr lang="en-US" dirty="0"/>
            <a:t> </a:t>
          </a:r>
          <a:r>
            <a:rPr lang="en-US" dirty="0" err="1"/>
            <a:t>bir</a:t>
          </a:r>
          <a:r>
            <a:rPr lang="en-US" dirty="0"/>
            <a:t> </a:t>
          </a:r>
          <a:r>
            <a:rPr lang="en-US" dirty="0" err="1"/>
            <a:t>görev</a:t>
          </a:r>
          <a:r>
            <a:rPr lang="en-US" dirty="0"/>
            <a:t> </a:t>
          </a:r>
          <a:r>
            <a:rPr lang="en-US" dirty="0" err="1"/>
            <a:t>neticesinde</a:t>
          </a:r>
          <a:r>
            <a:rPr lang="en-US" dirty="0"/>
            <a:t> </a:t>
          </a:r>
          <a:r>
            <a:rPr lang="en-US" dirty="0" err="1"/>
            <a:t>başlamış</a:t>
          </a:r>
          <a:r>
            <a:rPr lang="en-US" dirty="0"/>
            <a:t> </a:t>
          </a:r>
          <a:r>
            <a:rPr lang="en-US" dirty="0" err="1"/>
            <a:t>ve</a:t>
          </a:r>
          <a:r>
            <a:rPr lang="en-US" dirty="0"/>
            <a:t> </a:t>
          </a:r>
          <a:r>
            <a:rPr lang="en-US" dirty="0" err="1"/>
            <a:t>kendini</a:t>
          </a:r>
          <a:r>
            <a:rPr lang="en-US" dirty="0"/>
            <a:t> </a:t>
          </a:r>
          <a:r>
            <a:rPr lang="en-US" dirty="0" err="1"/>
            <a:t>sonlandıracak</a:t>
          </a:r>
          <a:r>
            <a:rPr lang="en-US" dirty="0"/>
            <a:t> </a:t>
          </a:r>
          <a:r>
            <a:rPr lang="en-US" dirty="0" err="1"/>
            <a:t>bir</a:t>
          </a:r>
          <a:r>
            <a:rPr lang="en-US" dirty="0"/>
            <a:t> </a:t>
          </a:r>
          <a:r>
            <a:rPr lang="en-US" dirty="0" err="1"/>
            <a:t>servistir</a:t>
          </a:r>
          <a:r>
            <a:rPr lang="en-US" dirty="0"/>
            <a:t>. </a:t>
          </a:r>
          <a:r>
            <a:rPr lang="en-US" dirty="0" err="1"/>
            <a:t>Örneğin</a:t>
          </a:r>
          <a:r>
            <a:rPr lang="en-US" dirty="0"/>
            <a:t> </a:t>
          </a:r>
          <a:r>
            <a:rPr lang="en-US" dirty="0" err="1"/>
            <a:t>bir</a:t>
          </a:r>
          <a:r>
            <a:rPr lang="en-US" dirty="0"/>
            <a:t> </a:t>
          </a:r>
          <a:r>
            <a:rPr lang="en-US" dirty="0" err="1"/>
            <a:t>dosya</a:t>
          </a:r>
          <a:r>
            <a:rPr lang="en-US" dirty="0"/>
            <a:t> </a:t>
          </a:r>
          <a:r>
            <a:rPr lang="en-US" dirty="0" err="1"/>
            <a:t>yükleme</a:t>
          </a:r>
          <a:r>
            <a:rPr lang="en-US" dirty="0"/>
            <a:t> </a:t>
          </a:r>
          <a:r>
            <a:rPr lang="en-US" dirty="0" err="1"/>
            <a:t>görevi</a:t>
          </a:r>
          <a:r>
            <a:rPr lang="en-US" dirty="0"/>
            <a:t>. Bound </a:t>
          </a:r>
          <a:r>
            <a:rPr lang="en-US" dirty="0" err="1"/>
            <a:t>ise</a:t>
          </a:r>
          <a:r>
            <a:rPr lang="en-US" dirty="0"/>
            <a:t> </a:t>
          </a:r>
          <a:r>
            <a:rPr lang="en-US" dirty="0" err="1"/>
            <a:t>sürekli</a:t>
          </a:r>
          <a:r>
            <a:rPr lang="en-US" dirty="0"/>
            <a:t> </a:t>
          </a:r>
          <a:r>
            <a:rPr lang="en-US" dirty="0" err="1"/>
            <a:t>çalışan</a:t>
          </a:r>
          <a:r>
            <a:rPr lang="en-US" dirty="0"/>
            <a:t> </a:t>
          </a:r>
          <a:r>
            <a:rPr lang="en-US" dirty="0" err="1"/>
            <a:t>ve</a:t>
          </a:r>
          <a:r>
            <a:rPr lang="en-US" dirty="0"/>
            <a:t> </a:t>
          </a:r>
          <a:r>
            <a:rPr lang="en-US" dirty="0" err="1"/>
            <a:t>arka</a:t>
          </a:r>
          <a:r>
            <a:rPr lang="en-US" dirty="0"/>
            <a:t> </a:t>
          </a:r>
          <a:r>
            <a:rPr lang="en-US" dirty="0" err="1"/>
            <a:t>planda</a:t>
          </a:r>
          <a:r>
            <a:rPr lang="en-US" dirty="0"/>
            <a:t> </a:t>
          </a:r>
          <a:r>
            <a:rPr lang="en-US" dirty="0" err="1"/>
            <a:t>çalışan</a:t>
          </a:r>
          <a:r>
            <a:rPr lang="en-US" dirty="0"/>
            <a:t> </a:t>
          </a:r>
          <a:r>
            <a:rPr lang="en-US" dirty="0" err="1"/>
            <a:t>servislerdir</a:t>
          </a:r>
          <a:r>
            <a:rPr lang="en-US" dirty="0"/>
            <a:t>. </a:t>
          </a:r>
          <a:r>
            <a:rPr lang="en-US" dirty="0" err="1"/>
            <a:t>Örneğin</a:t>
          </a:r>
          <a:r>
            <a:rPr lang="en-US" dirty="0"/>
            <a:t> email </a:t>
          </a:r>
          <a:r>
            <a:rPr lang="en-US" dirty="0" err="1"/>
            <a:t>uygulamasında</a:t>
          </a:r>
          <a:r>
            <a:rPr lang="en-US" dirty="0"/>
            <a:t> mail </a:t>
          </a:r>
          <a:r>
            <a:rPr lang="en-US" dirty="0" err="1"/>
            <a:t>dinleyen</a:t>
          </a:r>
          <a:r>
            <a:rPr lang="en-US" dirty="0"/>
            <a:t> </a:t>
          </a:r>
          <a:r>
            <a:rPr lang="en-US" dirty="0" err="1"/>
            <a:t>servis</a:t>
          </a:r>
          <a:r>
            <a:rPr lang="en-US" dirty="0"/>
            <a:t>.</a:t>
          </a:r>
        </a:p>
      </dgm:t>
    </dgm:pt>
    <dgm:pt modelId="{33DD3F68-BE9B-1D49-9140-C71C803A079A}" type="parTrans" cxnId="{AC52DC10-B2F5-4E40-8372-3CB8D377D36D}">
      <dgm:prSet/>
      <dgm:spPr/>
      <dgm:t>
        <a:bodyPr/>
        <a:lstStyle/>
        <a:p>
          <a:endParaRPr lang="en-US"/>
        </a:p>
      </dgm:t>
    </dgm:pt>
    <dgm:pt modelId="{53A1B8A4-0C37-B94F-A67D-62D2D4A9378F}" type="sibTrans" cxnId="{AC52DC10-B2F5-4E40-8372-3CB8D377D36D}">
      <dgm:prSet/>
      <dgm:spPr/>
      <dgm:t>
        <a:bodyPr/>
        <a:lstStyle/>
        <a:p>
          <a:endParaRPr lang="en-US"/>
        </a:p>
      </dgm:t>
    </dgm:pt>
    <dgm:pt modelId="{13E4FF6F-CB7B-4E46-BDF8-1D04835B8899}" type="pres">
      <dgm:prSet presAssocID="{5DA7AE30-E4B2-456E-B16D-8F7938B6D859}" presName="vert0" presStyleCnt="0">
        <dgm:presLayoutVars>
          <dgm:dir/>
          <dgm:animOne val="branch"/>
          <dgm:animLvl val="lvl"/>
        </dgm:presLayoutVars>
      </dgm:prSet>
      <dgm:spPr/>
    </dgm:pt>
    <dgm:pt modelId="{4BACBD7F-686E-E547-AB3A-34BCFD49F75F}" type="pres">
      <dgm:prSet presAssocID="{1AB53F5F-B0D5-4775-95DE-CABC5D38D597}" presName="thickLine" presStyleLbl="alignNode1" presStyleIdx="0" presStyleCnt="4"/>
      <dgm:spPr/>
    </dgm:pt>
    <dgm:pt modelId="{11EAEEF8-605F-F041-9384-EF9EE736E9C7}" type="pres">
      <dgm:prSet presAssocID="{1AB53F5F-B0D5-4775-95DE-CABC5D38D597}" presName="horz1" presStyleCnt="0"/>
      <dgm:spPr/>
    </dgm:pt>
    <dgm:pt modelId="{238CDADF-1B6B-424A-A828-F6882D9D038D}" type="pres">
      <dgm:prSet presAssocID="{1AB53F5F-B0D5-4775-95DE-CABC5D38D597}" presName="tx1" presStyleLbl="revTx" presStyleIdx="0" presStyleCnt="4"/>
      <dgm:spPr/>
    </dgm:pt>
    <dgm:pt modelId="{D9A716BC-5D5E-5540-9E26-78AE9425CC97}" type="pres">
      <dgm:prSet presAssocID="{1AB53F5F-B0D5-4775-95DE-CABC5D38D597}" presName="vert1" presStyleCnt="0"/>
      <dgm:spPr/>
    </dgm:pt>
    <dgm:pt modelId="{CB99B0D5-9F38-C14E-A591-6C56E1CA02AF}" type="pres">
      <dgm:prSet presAssocID="{01A89CD3-C681-489C-9596-010B06DEECD7}" presName="thickLine" presStyleLbl="alignNode1" presStyleIdx="1" presStyleCnt="4"/>
      <dgm:spPr/>
    </dgm:pt>
    <dgm:pt modelId="{C888C7E3-2744-3447-B160-9BE4A3F2151F}" type="pres">
      <dgm:prSet presAssocID="{01A89CD3-C681-489C-9596-010B06DEECD7}" presName="horz1" presStyleCnt="0"/>
      <dgm:spPr/>
    </dgm:pt>
    <dgm:pt modelId="{0E6E4475-F886-1C46-94AD-D1087E172381}" type="pres">
      <dgm:prSet presAssocID="{01A89CD3-C681-489C-9596-010B06DEECD7}" presName="tx1" presStyleLbl="revTx" presStyleIdx="1" presStyleCnt="4"/>
      <dgm:spPr/>
    </dgm:pt>
    <dgm:pt modelId="{74654A62-A724-D846-8404-8B06F6D51EEC}" type="pres">
      <dgm:prSet presAssocID="{01A89CD3-C681-489C-9596-010B06DEECD7}" presName="vert1" presStyleCnt="0"/>
      <dgm:spPr/>
    </dgm:pt>
    <dgm:pt modelId="{34F5A87B-19A3-B44E-916C-9BF5CEA9E085}" type="pres">
      <dgm:prSet presAssocID="{D560D1B2-7EE3-1F47-9314-6F3DB2B0D3CB}" presName="thickLine" presStyleLbl="alignNode1" presStyleIdx="2" presStyleCnt="4"/>
      <dgm:spPr/>
    </dgm:pt>
    <dgm:pt modelId="{DDAA09FC-CB33-2A45-81C3-77D080C5C00F}" type="pres">
      <dgm:prSet presAssocID="{D560D1B2-7EE3-1F47-9314-6F3DB2B0D3CB}" presName="horz1" presStyleCnt="0"/>
      <dgm:spPr/>
    </dgm:pt>
    <dgm:pt modelId="{B82F27A1-ACE0-4347-A3E1-4506FA20D6C8}" type="pres">
      <dgm:prSet presAssocID="{D560D1B2-7EE3-1F47-9314-6F3DB2B0D3CB}" presName="tx1" presStyleLbl="revTx" presStyleIdx="2" presStyleCnt="4"/>
      <dgm:spPr/>
    </dgm:pt>
    <dgm:pt modelId="{D55056F3-E168-F94D-B421-9B9C9F6F19D4}" type="pres">
      <dgm:prSet presAssocID="{D560D1B2-7EE3-1F47-9314-6F3DB2B0D3CB}" presName="vert1" presStyleCnt="0"/>
      <dgm:spPr/>
    </dgm:pt>
    <dgm:pt modelId="{ED51D04C-7C93-004D-932F-A1A6C66F5A71}" type="pres">
      <dgm:prSet presAssocID="{28E4FF7C-B877-D841-B9B0-829CB83AFFDC}" presName="thickLine" presStyleLbl="alignNode1" presStyleIdx="3" presStyleCnt="4"/>
      <dgm:spPr/>
    </dgm:pt>
    <dgm:pt modelId="{47C2CF7B-E4E3-7048-BC18-02632E1CB499}" type="pres">
      <dgm:prSet presAssocID="{28E4FF7C-B877-D841-B9B0-829CB83AFFDC}" presName="horz1" presStyleCnt="0"/>
      <dgm:spPr/>
    </dgm:pt>
    <dgm:pt modelId="{EFE377DD-C492-BF42-BEF5-76E1DA6EB592}" type="pres">
      <dgm:prSet presAssocID="{28E4FF7C-B877-D841-B9B0-829CB83AFFDC}" presName="tx1" presStyleLbl="revTx" presStyleIdx="3" presStyleCnt="4"/>
      <dgm:spPr/>
    </dgm:pt>
    <dgm:pt modelId="{89AC4680-534D-F44F-8094-38D7C23FF446}" type="pres">
      <dgm:prSet presAssocID="{28E4FF7C-B877-D841-B9B0-829CB83AFFDC}" presName="vert1" presStyleCnt="0"/>
      <dgm:spPr/>
    </dgm:pt>
  </dgm:ptLst>
  <dgm:cxnLst>
    <dgm:cxn modelId="{AC52DC10-B2F5-4E40-8372-3CB8D377D36D}" srcId="{5DA7AE30-E4B2-456E-B16D-8F7938B6D859}" destId="{28E4FF7C-B877-D841-B9B0-829CB83AFFDC}" srcOrd="3" destOrd="0" parTransId="{33DD3F68-BE9B-1D49-9140-C71C803A079A}" sibTransId="{53A1B8A4-0C37-B94F-A67D-62D2D4A9378F}"/>
    <dgm:cxn modelId="{78066870-FAE5-114D-9AC3-A14688BC967B}" type="presOf" srcId="{01A89CD3-C681-489C-9596-010B06DEECD7}" destId="{0E6E4475-F886-1C46-94AD-D1087E172381}" srcOrd="0" destOrd="0" presId="urn:microsoft.com/office/officeart/2008/layout/LinedList"/>
    <dgm:cxn modelId="{D505607D-F7FB-3346-B32D-70743856659B}" type="presOf" srcId="{5DA7AE30-E4B2-456E-B16D-8F7938B6D859}" destId="{13E4FF6F-CB7B-4E46-BDF8-1D04835B8899}" srcOrd="0" destOrd="0" presId="urn:microsoft.com/office/officeart/2008/layout/LinedList"/>
    <dgm:cxn modelId="{55F8CB90-E5BC-364B-81F7-BF863450F2BB}" type="presOf" srcId="{1AB53F5F-B0D5-4775-95DE-CABC5D38D597}" destId="{238CDADF-1B6B-424A-A828-F6882D9D038D}" srcOrd="0" destOrd="0" presId="urn:microsoft.com/office/officeart/2008/layout/LinedList"/>
    <dgm:cxn modelId="{58A7CA9E-622D-1C4E-B259-3D469236BC8C}" type="presOf" srcId="{28E4FF7C-B877-D841-B9B0-829CB83AFFDC}" destId="{EFE377DD-C492-BF42-BEF5-76E1DA6EB592}" srcOrd="0" destOrd="0" presId="urn:microsoft.com/office/officeart/2008/layout/LinedList"/>
    <dgm:cxn modelId="{DEF2E9D1-9C20-4C13-8876-968D791EE53F}" srcId="{5DA7AE30-E4B2-456E-B16D-8F7938B6D859}" destId="{1AB53F5F-B0D5-4775-95DE-CABC5D38D597}" srcOrd="0" destOrd="0" parTransId="{D92DB7B3-3383-4596-A1E6-552FA73FB6BD}" sibTransId="{4F0D01B1-28E3-4158-8AE6-27F2AEB99A45}"/>
    <dgm:cxn modelId="{DF38E7E4-1B1C-4C0A-ABBC-38BE07402DD9}" srcId="{5DA7AE30-E4B2-456E-B16D-8F7938B6D859}" destId="{01A89CD3-C681-489C-9596-010B06DEECD7}" srcOrd="1" destOrd="0" parTransId="{4BB5C62B-7984-4506-8C4B-97A70BA35273}" sibTransId="{31CABA2E-25AC-4696-BFEF-2A0174A85CE3}"/>
    <dgm:cxn modelId="{9CC74EE6-006A-A643-93B5-BB404376EB97}" srcId="{5DA7AE30-E4B2-456E-B16D-8F7938B6D859}" destId="{D560D1B2-7EE3-1F47-9314-6F3DB2B0D3CB}" srcOrd="2" destOrd="0" parTransId="{B3E4EB8A-733B-684C-B747-FF6092594A07}" sibTransId="{89643F88-D1E0-2045-A5BE-541505E5BBA6}"/>
    <dgm:cxn modelId="{2B5FBAFB-33D2-264F-AB7D-46DF61583C06}" type="presOf" srcId="{D560D1B2-7EE3-1F47-9314-6F3DB2B0D3CB}" destId="{B82F27A1-ACE0-4347-A3E1-4506FA20D6C8}" srcOrd="0" destOrd="0" presId="urn:microsoft.com/office/officeart/2008/layout/LinedList"/>
    <dgm:cxn modelId="{D2930B63-FB7D-3A4D-80D5-5A9FFE908722}" type="presParOf" srcId="{13E4FF6F-CB7B-4E46-BDF8-1D04835B8899}" destId="{4BACBD7F-686E-E547-AB3A-34BCFD49F75F}" srcOrd="0" destOrd="0" presId="urn:microsoft.com/office/officeart/2008/layout/LinedList"/>
    <dgm:cxn modelId="{23DA81B9-FE8C-F849-B59A-FC2CC3EC1024}" type="presParOf" srcId="{13E4FF6F-CB7B-4E46-BDF8-1D04835B8899}" destId="{11EAEEF8-605F-F041-9384-EF9EE736E9C7}" srcOrd="1" destOrd="0" presId="urn:microsoft.com/office/officeart/2008/layout/LinedList"/>
    <dgm:cxn modelId="{3E45EE70-8B6F-9548-B971-0CD61458BFC4}" type="presParOf" srcId="{11EAEEF8-605F-F041-9384-EF9EE736E9C7}" destId="{238CDADF-1B6B-424A-A828-F6882D9D038D}" srcOrd="0" destOrd="0" presId="urn:microsoft.com/office/officeart/2008/layout/LinedList"/>
    <dgm:cxn modelId="{EAC49831-BCA7-1D44-B979-61384E3ED11B}" type="presParOf" srcId="{11EAEEF8-605F-F041-9384-EF9EE736E9C7}" destId="{D9A716BC-5D5E-5540-9E26-78AE9425CC97}" srcOrd="1" destOrd="0" presId="urn:microsoft.com/office/officeart/2008/layout/LinedList"/>
    <dgm:cxn modelId="{80106504-A36C-EB47-83FC-F8ACC15B32D8}" type="presParOf" srcId="{13E4FF6F-CB7B-4E46-BDF8-1D04835B8899}" destId="{CB99B0D5-9F38-C14E-A591-6C56E1CA02AF}" srcOrd="2" destOrd="0" presId="urn:microsoft.com/office/officeart/2008/layout/LinedList"/>
    <dgm:cxn modelId="{3FF00100-CF3C-8745-AB36-33E09E40E357}" type="presParOf" srcId="{13E4FF6F-CB7B-4E46-BDF8-1D04835B8899}" destId="{C888C7E3-2744-3447-B160-9BE4A3F2151F}" srcOrd="3" destOrd="0" presId="urn:microsoft.com/office/officeart/2008/layout/LinedList"/>
    <dgm:cxn modelId="{A4764BF0-1425-FE42-8042-2D083A8EE9CC}" type="presParOf" srcId="{C888C7E3-2744-3447-B160-9BE4A3F2151F}" destId="{0E6E4475-F886-1C46-94AD-D1087E172381}" srcOrd="0" destOrd="0" presId="urn:microsoft.com/office/officeart/2008/layout/LinedList"/>
    <dgm:cxn modelId="{16A063ED-FA51-CD4E-9B04-0AEF28C2803F}" type="presParOf" srcId="{C888C7E3-2744-3447-B160-9BE4A3F2151F}" destId="{74654A62-A724-D846-8404-8B06F6D51EEC}" srcOrd="1" destOrd="0" presId="urn:microsoft.com/office/officeart/2008/layout/LinedList"/>
    <dgm:cxn modelId="{F450984C-0EBF-B04C-969C-6CBECB9801F6}" type="presParOf" srcId="{13E4FF6F-CB7B-4E46-BDF8-1D04835B8899}" destId="{34F5A87B-19A3-B44E-916C-9BF5CEA9E085}" srcOrd="4" destOrd="0" presId="urn:microsoft.com/office/officeart/2008/layout/LinedList"/>
    <dgm:cxn modelId="{F86C58A0-C8A1-F440-A55B-825B378D6EAF}" type="presParOf" srcId="{13E4FF6F-CB7B-4E46-BDF8-1D04835B8899}" destId="{DDAA09FC-CB33-2A45-81C3-77D080C5C00F}" srcOrd="5" destOrd="0" presId="urn:microsoft.com/office/officeart/2008/layout/LinedList"/>
    <dgm:cxn modelId="{1FAC6D54-51BB-DA40-8D7C-66C57DCB56BB}" type="presParOf" srcId="{DDAA09FC-CB33-2A45-81C3-77D080C5C00F}" destId="{B82F27A1-ACE0-4347-A3E1-4506FA20D6C8}" srcOrd="0" destOrd="0" presId="urn:microsoft.com/office/officeart/2008/layout/LinedList"/>
    <dgm:cxn modelId="{23122395-3B10-0444-AB49-215FB12AC32B}" type="presParOf" srcId="{DDAA09FC-CB33-2A45-81C3-77D080C5C00F}" destId="{D55056F3-E168-F94D-B421-9B9C9F6F19D4}" srcOrd="1" destOrd="0" presId="urn:microsoft.com/office/officeart/2008/layout/LinedList"/>
    <dgm:cxn modelId="{864F3E4A-308F-B247-9D40-06ED481566CD}" type="presParOf" srcId="{13E4FF6F-CB7B-4E46-BDF8-1D04835B8899}" destId="{ED51D04C-7C93-004D-932F-A1A6C66F5A71}" srcOrd="6" destOrd="0" presId="urn:microsoft.com/office/officeart/2008/layout/LinedList"/>
    <dgm:cxn modelId="{8FAE71BB-579C-7D40-AEAD-39C70FBAC203}" type="presParOf" srcId="{13E4FF6F-CB7B-4E46-BDF8-1D04835B8899}" destId="{47C2CF7B-E4E3-7048-BC18-02632E1CB499}" srcOrd="7" destOrd="0" presId="urn:microsoft.com/office/officeart/2008/layout/LinedList"/>
    <dgm:cxn modelId="{7905B321-6938-3647-9621-CF090529032C}" type="presParOf" srcId="{47C2CF7B-E4E3-7048-BC18-02632E1CB499}" destId="{EFE377DD-C492-BF42-BEF5-76E1DA6EB592}" srcOrd="0" destOrd="0" presId="urn:microsoft.com/office/officeart/2008/layout/LinedList"/>
    <dgm:cxn modelId="{FFE308F4-A0E0-6041-AAA2-4A988BD58F63}" type="presParOf" srcId="{47C2CF7B-E4E3-7048-BC18-02632E1CB499}" destId="{89AC4680-534D-F44F-8094-38D7C23FF44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A7AE30-E4B2-456E-B16D-8F7938B6D859}"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1AB53F5F-B0D5-4775-95DE-CABC5D38D597}">
      <dgm:prSet/>
      <dgm:spPr/>
      <dgm:t>
        <a:bodyPr/>
        <a:lstStyle/>
        <a:p>
          <a:r>
            <a:rPr lang="tr-TR" dirty="0"/>
            <a:t>Uygulamalar arası verilerin okunması, saklanması ve transferini sağlayan bileşenlerdir.</a:t>
          </a:r>
          <a:endParaRPr lang="en-US" dirty="0"/>
        </a:p>
      </dgm:t>
    </dgm:pt>
    <dgm:pt modelId="{D92DB7B3-3383-4596-A1E6-552FA73FB6BD}" type="parTrans" cxnId="{DEF2E9D1-9C20-4C13-8876-968D791EE53F}">
      <dgm:prSet/>
      <dgm:spPr/>
      <dgm:t>
        <a:bodyPr/>
        <a:lstStyle/>
        <a:p>
          <a:endParaRPr lang="en-US"/>
        </a:p>
      </dgm:t>
    </dgm:pt>
    <dgm:pt modelId="{4F0D01B1-28E3-4158-8AE6-27F2AEB99A45}" type="sibTrans" cxnId="{DEF2E9D1-9C20-4C13-8876-968D791EE53F}">
      <dgm:prSet/>
      <dgm:spPr/>
      <dgm:t>
        <a:bodyPr/>
        <a:lstStyle/>
        <a:p>
          <a:endParaRPr lang="en-US"/>
        </a:p>
      </dgm:t>
    </dgm:pt>
    <dgm:pt modelId="{01A89CD3-C681-489C-9596-010B06DEECD7}">
      <dgm:prSet/>
      <dgm:spPr/>
      <dgm:t>
        <a:bodyPr/>
        <a:lstStyle/>
        <a:p>
          <a:r>
            <a:rPr lang="tr-TR" dirty="0"/>
            <a:t>Content </a:t>
          </a:r>
          <a:r>
            <a:rPr lang="tr-TR" dirty="0" err="1"/>
            <a:t>Provider'lar</a:t>
          </a:r>
          <a:r>
            <a:rPr lang="tr-TR" dirty="0"/>
            <a:t> sayesinde uygulamaların veriyi nasıl sakladığımızı öğrenme ihtiyacı duymadan verilerimize erişebilirler. Telefon içinde yer alan resimlerimiz, </a:t>
          </a:r>
          <a:r>
            <a:rPr lang="tr-TR" dirty="0" err="1"/>
            <a:t>videolarımızi</a:t>
          </a:r>
          <a:r>
            <a:rPr lang="tr-TR" dirty="0"/>
            <a:t> </a:t>
          </a:r>
          <a:r>
            <a:rPr lang="tr-TR" dirty="0" err="1"/>
            <a:t>sms'ler</a:t>
          </a:r>
          <a:r>
            <a:rPr lang="tr-TR" dirty="0"/>
            <a:t> vb.</a:t>
          </a:r>
          <a:endParaRPr lang="en-US" dirty="0"/>
        </a:p>
      </dgm:t>
    </dgm:pt>
    <dgm:pt modelId="{4BB5C62B-7984-4506-8C4B-97A70BA35273}" type="parTrans" cxnId="{DF38E7E4-1B1C-4C0A-ABBC-38BE07402DD9}">
      <dgm:prSet/>
      <dgm:spPr/>
      <dgm:t>
        <a:bodyPr/>
        <a:lstStyle/>
        <a:p>
          <a:endParaRPr lang="en-US"/>
        </a:p>
      </dgm:t>
    </dgm:pt>
    <dgm:pt modelId="{31CABA2E-25AC-4696-BFEF-2A0174A85CE3}" type="sibTrans" cxnId="{DF38E7E4-1B1C-4C0A-ABBC-38BE07402DD9}">
      <dgm:prSet/>
      <dgm:spPr/>
      <dgm:t>
        <a:bodyPr/>
        <a:lstStyle/>
        <a:p>
          <a:endParaRPr lang="en-US"/>
        </a:p>
      </dgm:t>
    </dgm:pt>
    <dgm:pt modelId="{D560D1B2-7EE3-1F47-9314-6F3DB2B0D3CB}">
      <dgm:prSet/>
      <dgm:spPr/>
      <dgm:t>
        <a:bodyPr/>
        <a:lstStyle/>
        <a:p>
          <a:r>
            <a:rPr lang="tr-TR" dirty="0"/>
            <a:t>Uygulamalar harici olarak </a:t>
          </a:r>
          <a:r>
            <a:rPr lang="tr-TR" dirty="0" err="1"/>
            <a:t>widget’lar</a:t>
          </a:r>
          <a:r>
            <a:rPr lang="tr-TR" dirty="0"/>
            <a:t> da </a:t>
          </a:r>
          <a:r>
            <a:rPr lang="tr-TR" dirty="0" err="1"/>
            <a:t>content</a:t>
          </a:r>
          <a:r>
            <a:rPr lang="tr-TR" dirty="0"/>
            <a:t> </a:t>
          </a:r>
          <a:r>
            <a:rPr lang="tr-TR" dirty="0" err="1"/>
            <a:t>provider’ı</a:t>
          </a:r>
          <a:r>
            <a:rPr lang="tr-TR" dirty="0"/>
            <a:t> kullanır. Mesela Google </a:t>
          </a:r>
          <a:r>
            <a:rPr lang="tr-TR" dirty="0" err="1"/>
            <a:t>search</a:t>
          </a:r>
          <a:r>
            <a:rPr lang="tr-TR" dirty="0"/>
            <a:t> </a:t>
          </a:r>
          <a:r>
            <a:rPr lang="tr-TR" dirty="0" err="1"/>
            <a:t>widget’ı</a:t>
          </a:r>
          <a:r>
            <a:rPr lang="tr-TR" dirty="0"/>
            <a:t>. Uygulamaya arama verisini sağlamak </a:t>
          </a:r>
          <a:r>
            <a:rPr lang="tr-TR" dirty="0" err="1"/>
            <a:t>widget’ın</a:t>
          </a:r>
          <a:r>
            <a:rPr lang="tr-TR" dirty="0"/>
            <a:t> işidir. Content Provider sayesinde verilere ulaşabiliriz.	</a:t>
          </a:r>
          <a:endParaRPr lang="en-US" dirty="0"/>
        </a:p>
      </dgm:t>
    </dgm:pt>
    <dgm:pt modelId="{B3E4EB8A-733B-684C-B747-FF6092594A07}" type="parTrans" cxnId="{9CC74EE6-006A-A643-93B5-BB404376EB97}">
      <dgm:prSet/>
      <dgm:spPr/>
      <dgm:t>
        <a:bodyPr/>
        <a:lstStyle/>
        <a:p>
          <a:endParaRPr lang="en-US"/>
        </a:p>
      </dgm:t>
    </dgm:pt>
    <dgm:pt modelId="{89643F88-D1E0-2045-A5BE-541505E5BBA6}" type="sibTrans" cxnId="{9CC74EE6-006A-A643-93B5-BB404376EB97}">
      <dgm:prSet/>
      <dgm:spPr/>
      <dgm:t>
        <a:bodyPr/>
        <a:lstStyle/>
        <a:p>
          <a:endParaRPr lang="en-US"/>
        </a:p>
      </dgm:t>
    </dgm:pt>
    <dgm:pt modelId="{13E4FF6F-CB7B-4E46-BDF8-1D04835B8899}" type="pres">
      <dgm:prSet presAssocID="{5DA7AE30-E4B2-456E-B16D-8F7938B6D859}" presName="vert0" presStyleCnt="0">
        <dgm:presLayoutVars>
          <dgm:dir/>
          <dgm:animOne val="branch"/>
          <dgm:animLvl val="lvl"/>
        </dgm:presLayoutVars>
      </dgm:prSet>
      <dgm:spPr/>
    </dgm:pt>
    <dgm:pt modelId="{4BACBD7F-686E-E547-AB3A-34BCFD49F75F}" type="pres">
      <dgm:prSet presAssocID="{1AB53F5F-B0D5-4775-95DE-CABC5D38D597}" presName="thickLine" presStyleLbl="alignNode1" presStyleIdx="0" presStyleCnt="3"/>
      <dgm:spPr/>
    </dgm:pt>
    <dgm:pt modelId="{11EAEEF8-605F-F041-9384-EF9EE736E9C7}" type="pres">
      <dgm:prSet presAssocID="{1AB53F5F-B0D5-4775-95DE-CABC5D38D597}" presName="horz1" presStyleCnt="0"/>
      <dgm:spPr/>
    </dgm:pt>
    <dgm:pt modelId="{238CDADF-1B6B-424A-A828-F6882D9D038D}" type="pres">
      <dgm:prSet presAssocID="{1AB53F5F-B0D5-4775-95DE-CABC5D38D597}" presName="tx1" presStyleLbl="revTx" presStyleIdx="0" presStyleCnt="3"/>
      <dgm:spPr/>
    </dgm:pt>
    <dgm:pt modelId="{D9A716BC-5D5E-5540-9E26-78AE9425CC97}" type="pres">
      <dgm:prSet presAssocID="{1AB53F5F-B0D5-4775-95DE-CABC5D38D597}" presName="vert1" presStyleCnt="0"/>
      <dgm:spPr/>
    </dgm:pt>
    <dgm:pt modelId="{CB99B0D5-9F38-C14E-A591-6C56E1CA02AF}" type="pres">
      <dgm:prSet presAssocID="{01A89CD3-C681-489C-9596-010B06DEECD7}" presName="thickLine" presStyleLbl="alignNode1" presStyleIdx="1" presStyleCnt="3"/>
      <dgm:spPr/>
    </dgm:pt>
    <dgm:pt modelId="{C888C7E3-2744-3447-B160-9BE4A3F2151F}" type="pres">
      <dgm:prSet presAssocID="{01A89CD3-C681-489C-9596-010B06DEECD7}" presName="horz1" presStyleCnt="0"/>
      <dgm:spPr/>
    </dgm:pt>
    <dgm:pt modelId="{0E6E4475-F886-1C46-94AD-D1087E172381}" type="pres">
      <dgm:prSet presAssocID="{01A89CD3-C681-489C-9596-010B06DEECD7}" presName="tx1" presStyleLbl="revTx" presStyleIdx="1" presStyleCnt="3"/>
      <dgm:spPr/>
    </dgm:pt>
    <dgm:pt modelId="{74654A62-A724-D846-8404-8B06F6D51EEC}" type="pres">
      <dgm:prSet presAssocID="{01A89CD3-C681-489C-9596-010B06DEECD7}" presName="vert1" presStyleCnt="0"/>
      <dgm:spPr/>
    </dgm:pt>
    <dgm:pt modelId="{34F5A87B-19A3-B44E-916C-9BF5CEA9E085}" type="pres">
      <dgm:prSet presAssocID="{D560D1B2-7EE3-1F47-9314-6F3DB2B0D3CB}" presName="thickLine" presStyleLbl="alignNode1" presStyleIdx="2" presStyleCnt="3"/>
      <dgm:spPr/>
    </dgm:pt>
    <dgm:pt modelId="{DDAA09FC-CB33-2A45-81C3-77D080C5C00F}" type="pres">
      <dgm:prSet presAssocID="{D560D1B2-7EE3-1F47-9314-6F3DB2B0D3CB}" presName="horz1" presStyleCnt="0"/>
      <dgm:spPr/>
    </dgm:pt>
    <dgm:pt modelId="{B82F27A1-ACE0-4347-A3E1-4506FA20D6C8}" type="pres">
      <dgm:prSet presAssocID="{D560D1B2-7EE3-1F47-9314-6F3DB2B0D3CB}" presName="tx1" presStyleLbl="revTx" presStyleIdx="2" presStyleCnt="3"/>
      <dgm:spPr/>
    </dgm:pt>
    <dgm:pt modelId="{D55056F3-E168-F94D-B421-9B9C9F6F19D4}" type="pres">
      <dgm:prSet presAssocID="{D560D1B2-7EE3-1F47-9314-6F3DB2B0D3CB}" presName="vert1" presStyleCnt="0"/>
      <dgm:spPr/>
    </dgm:pt>
  </dgm:ptLst>
  <dgm:cxnLst>
    <dgm:cxn modelId="{78066870-FAE5-114D-9AC3-A14688BC967B}" type="presOf" srcId="{01A89CD3-C681-489C-9596-010B06DEECD7}" destId="{0E6E4475-F886-1C46-94AD-D1087E172381}" srcOrd="0" destOrd="0" presId="urn:microsoft.com/office/officeart/2008/layout/LinedList"/>
    <dgm:cxn modelId="{D505607D-F7FB-3346-B32D-70743856659B}" type="presOf" srcId="{5DA7AE30-E4B2-456E-B16D-8F7938B6D859}" destId="{13E4FF6F-CB7B-4E46-BDF8-1D04835B8899}" srcOrd="0" destOrd="0" presId="urn:microsoft.com/office/officeart/2008/layout/LinedList"/>
    <dgm:cxn modelId="{55F8CB90-E5BC-364B-81F7-BF863450F2BB}" type="presOf" srcId="{1AB53F5F-B0D5-4775-95DE-CABC5D38D597}" destId="{238CDADF-1B6B-424A-A828-F6882D9D038D}" srcOrd="0" destOrd="0" presId="urn:microsoft.com/office/officeart/2008/layout/LinedList"/>
    <dgm:cxn modelId="{DEF2E9D1-9C20-4C13-8876-968D791EE53F}" srcId="{5DA7AE30-E4B2-456E-B16D-8F7938B6D859}" destId="{1AB53F5F-B0D5-4775-95DE-CABC5D38D597}" srcOrd="0" destOrd="0" parTransId="{D92DB7B3-3383-4596-A1E6-552FA73FB6BD}" sibTransId="{4F0D01B1-28E3-4158-8AE6-27F2AEB99A45}"/>
    <dgm:cxn modelId="{DF38E7E4-1B1C-4C0A-ABBC-38BE07402DD9}" srcId="{5DA7AE30-E4B2-456E-B16D-8F7938B6D859}" destId="{01A89CD3-C681-489C-9596-010B06DEECD7}" srcOrd="1" destOrd="0" parTransId="{4BB5C62B-7984-4506-8C4B-97A70BA35273}" sibTransId="{31CABA2E-25AC-4696-BFEF-2A0174A85CE3}"/>
    <dgm:cxn modelId="{9CC74EE6-006A-A643-93B5-BB404376EB97}" srcId="{5DA7AE30-E4B2-456E-B16D-8F7938B6D859}" destId="{D560D1B2-7EE3-1F47-9314-6F3DB2B0D3CB}" srcOrd="2" destOrd="0" parTransId="{B3E4EB8A-733B-684C-B747-FF6092594A07}" sibTransId="{89643F88-D1E0-2045-A5BE-541505E5BBA6}"/>
    <dgm:cxn modelId="{2B5FBAFB-33D2-264F-AB7D-46DF61583C06}" type="presOf" srcId="{D560D1B2-7EE3-1F47-9314-6F3DB2B0D3CB}" destId="{B82F27A1-ACE0-4347-A3E1-4506FA20D6C8}" srcOrd="0" destOrd="0" presId="urn:microsoft.com/office/officeart/2008/layout/LinedList"/>
    <dgm:cxn modelId="{D2930B63-FB7D-3A4D-80D5-5A9FFE908722}" type="presParOf" srcId="{13E4FF6F-CB7B-4E46-BDF8-1D04835B8899}" destId="{4BACBD7F-686E-E547-AB3A-34BCFD49F75F}" srcOrd="0" destOrd="0" presId="urn:microsoft.com/office/officeart/2008/layout/LinedList"/>
    <dgm:cxn modelId="{23DA81B9-FE8C-F849-B59A-FC2CC3EC1024}" type="presParOf" srcId="{13E4FF6F-CB7B-4E46-BDF8-1D04835B8899}" destId="{11EAEEF8-605F-F041-9384-EF9EE736E9C7}" srcOrd="1" destOrd="0" presId="urn:microsoft.com/office/officeart/2008/layout/LinedList"/>
    <dgm:cxn modelId="{3E45EE70-8B6F-9548-B971-0CD61458BFC4}" type="presParOf" srcId="{11EAEEF8-605F-F041-9384-EF9EE736E9C7}" destId="{238CDADF-1B6B-424A-A828-F6882D9D038D}" srcOrd="0" destOrd="0" presId="urn:microsoft.com/office/officeart/2008/layout/LinedList"/>
    <dgm:cxn modelId="{EAC49831-BCA7-1D44-B979-61384E3ED11B}" type="presParOf" srcId="{11EAEEF8-605F-F041-9384-EF9EE736E9C7}" destId="{D9A716BC-5D5E-5540-9E26-78AE9425CC97}" srcOrd="1" destOrd="0" presId="urn:microsoft.com/office/officeart/2008/layout/LinedList"/>
    <dgm:cxn modelId="{80106504-A36C-EB47-83FC-F8ACC15B32D8}" type="presParOf" srcId="{13E4FF6F-CB7B-4E46-BDF8-1D04835B8899}" destId="{CB99B0D5-9F38-C14E-A591-6C56E1CA02AF}" srcOrd="2" destOrd="0" presId="urn:microsoft.com/office/officeart/2008/layout/LinedList"/>
    <dgm:cxn modelId="{3FF00100-CF3C-8745-AB36-33E09E40E357}" type="presParOf" srcId="{13E4FF6F-CB7B-4E46-BDF8-1D04835B8899}" destId="{C888C7E3-2744-3447-B160-9BE4A3F2151F}" srcOrd="3" destOrd="0" presId="urn:microsoft.com/office/officeart/2008/layout/LinedList"/>
    <dgm:cxn modelId="{A4764BF0-1425-FE42-8042-2D083A8EE9CC}" type="presParOf" srcId="{C888C7E3-2744-3447-B160-9BE4A3F2151F}" destId="{0E6E4475-F886-1C46-94AD-D1087E172381}" srcOrd="0" destOrd="0" presId="urn:microsoft.com/office/officeart/2008/layout/LinedList"/>
    <dgm:cxn modelId="{16A063ED-FA51-CD4E-9B04-0AEF28C2803F}" type="presParOf" srcId="{C888C7E3-2744-3447-B160-9BE4A3F2151F}" destId="{74654A62-A724-D846-8404-8B06F6D51EEC}" srcOrd="1" destOrd="0" presId="urn:microsoft.com/office/officeart/2008/layout/LinedList"/>
    <dgm:cxn modelId="{F450984C-0EBF-B04C-969C-6CBECB9801F6}" type="presParOf" srcId="{13E4FF6F-CB7B-4E46-BDF8-1D04835B8899}" destId="{34F5A87B-19A3-B44E-916C-9BF5CEA9E085}" srcOrd="4" destOrd="0" presId="urn:microsoft.com/office/officeart/2008/layout/LinedList"/>
    <dgm:cxn modelId="{F86C58A0-C8A1-F440-A55B-825B378D6EAF}" type="presParOf" srcId="{13E4FF6F-CB7B-4E46-BDF8-1D04835B8899}" destId="{DDAA09FC-CB33-2A45-81C3-77D080C5C00F}" srcOrd="5" destOrd="0" presId="urn:microsoft.com/office/officeart/2008/layout/LinedList"/>
    <dgm:cxn modelId="{1FAC6D54-51BB-DA40-8D7C-66C57DCB56BB}" type="presParOf" srcId="{DDAA09FC-CB33-2A45-81C3-77D080C5C00F}" destId="{B82F27A1-ACE0-4347-A3E1-4506FA20D6C8}" srcOrd="0" destOrd="0" presId="urn:microsoft.com/office/officeart/2008/layout/LinedList"/>
    <dgm:cxn modelId="{23122395-3B10-0444-AB49-215FB12AC32B}" type="presParOf" srcId="{DDAA09FC-CB33-2A45-81C3-77D080C5C00F}" destId="{D55056F3-E168-F94D-B421-9B9C9F6F19D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DA7AE30-E4B2-456E-B16D-8F7938B6D859}"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1AB53F5F-B0D5-4775-95DE-CABC5D38D597}">
      <dgm:prSet/>
      <dgm:spPr/>
      <dgm:t>
        <a:bodyPr/>
        <a:lstStyle/>
        <a:p>
          <a:r>
            <a:rPr lang="tr-TR" dirty="0"/>
            <a:t>Herhangi bir olay gerçekleştiğinde tetiklenen yayın mesajıdır. Bu sinyaller işletim sisteminde var olan sistem uygulamaları tarafından ve market üzerinden indirilen uygulamalar tarafından da gönderilebilir.</a:t>
          </a:r>
          <a:endParaRPr lang="en-US" dirty="0"/>
        </a:p>
      </dgm:t>
    </dgm:pt>
    <dgm:pt modelId="{D92DB7B3-3383-4596-A1E6-552FA73FB6BD}" type="parTrans" cxnId="{DEF2E9D1-9C20-4C13-8876-968D791EE53F}">
      <dgm:prSet/>
      <dgm:spPr/>
      <dgm:t>
        <a:bodyPr/>
        <a:lstStyle/>
        <a:p>
          <a:endParaRPr lang="en-US"/>
        </a:p>
      </dgm:t>
    </dgm:pt>
    <dgm:pt modelId="{4F0D01B1-28E3-4158-8AE6-27F2AEB99A45}" type="sibTrans" cxnId="{DEF2E9D1-9C20-4C13-8876-968D791EE53F}">
      <dgm:prSet/>
      <dgm:spPr/>
      <dgm:t>
        <a:bodyPr/>
        <a:lstStyle/>
        <a:p>
          <a:endParaRPr lang="en-US"/>
        </a:p>
      </dgm:t>
    </dgm:pt>
    <dgm:pt modelId="{01A89CD3-C681-489C-9596-010B06DEECD7}">
      <dgm:prSet/>
      <dgm:spPr/>
      <dgm:t>
        <a:bodyPr/>
        <a:lstStyle/>
        <a:p>
          <a:r>
            <a:rPr lang="tr-TR" dirty="0"/>
            <a:t>Bir </a:t>
          </a:r>
          <a:r>
            <a:rPr lang="tr-TR" dirty="0" err="1"/>
            <a:t>activity’e</a:t>
          </a:r>
          <a:r>
            <a:rPr lang="tr-TR" dirty="0"/>
            <a:t> </a:t>
          </a:r>
          <a:r>
            <a:rPr lang="tr-TR" dirty="0" err="1"/>
            <a:t>broadcastreceiver</a:t>
          </a:r>
          <a:r>
            <a:rPr lang="tr-TR" dirty="0"/>
            <a:t> özelliği eklemek için </a:t>
          </a:r>
          <a:r>
            <a:rPr lang="tr-TR" dirty="0" err="1"/>
            <a:t>AndroidManifest</a:t>
          </a:r>
          <a:r>
            <a:rPr lang="tr-TR" dirty="0"/>
            <a:t> dosyasına </a:t>
          </a:r>
          <a:r>
            <a:rPr lang="tr-TR" i="1" dirty="0" err="1"/>
            <a:t>application</a:t>
          </a:r>
          <a:r>
            <a:rPr lang="tr-TR" dirty="0"/>
            <a:t> altındaki </a:t>
          </a:r>
          <a:r>
            <a:rPr lang="tr-TR" i="1" dirty="0" err="1"/>
            <a:t>activity</a:t>
          </a:r>
          <a:r>
            <a:rPr lang="tr-TR" dirty="0"/>
            <a:t> tanımına dinlenilecek özelliğin eklenmesi gerekiyor(mesela SMS).</a:t>
          </a:r>
          <a:endParaRPr lang="en-US" dirty="0"/>
        </a:p>
      </dgm:t>
    </dgm:pt>
    <dgm:pt modelId="{4BB5C62B-7984-4506-8C4B-97A70BA35273}" type="parTrans" cxnId="{DF38E7E4-1B1C-4C0A-ABBC-38BE07402DD9}">
      <dgm:prSet/>
      <dgm:spPr/>
      <dgm:t>
        <a:bodyPr/>
        <a:lstStyle/>
        <a:p>
          <a:endParaRPr lang="en-US"/>
        </a:p>
      </dgm:t>
    </dgm:pt>
    <dgm:pt modelId="{31CABA2E-25AC-4696-BFEF-2A0174A85CE3}" type="sibTrans" cxnId="{DF38E7E4-1B1C-4C0A-ABBC-38BE07402DD9}">
      <dgm:prSet/>
      <dgm:spPr/>
      <dgm:t>
        <a:bodyPr/>
        <a:lstStyle/>
        <a:p>
          <a:endParaRPr lang="en-US"/>
        </a:p>
      </dgm:t>
    </dgm:pt>
    <dgm:pt modelId="{13E4FF6F-CB7B-4E46-BDF8-1D04835B8899}" type="pres">
      <dgm:prSet presAssocID="{5DA7AE30-E4B2-456E-B16D-8F7938B6D859}" presName="vert0" presStyleCnt="0">
        <dgm:presLayoutVars>
          <dgm:dir/>
          <dgm:animOne val="branch"/>
          <dgm:animLvl val="lvl"/>
        </dgm:presLayoutVars>
      </dgm:prSet>
      <dgm:spPr/>
    </dgm:pt>
    <dgm:pt modelId="{4BACBD7F-686E-E547-AB3A-34BCFD49F75F}" type="pres">
      <dgm:prSet presAssocID="{1AB53F5F-B0D5-4775-95DE-CABC5D38D597}" presName="thickLine" presStyleLbl="alignNode1" presStyleIdx="0" presStyleCnt="2"/>
      <dgm:spPr/>
    </dgm:pt>
    <dgm:pt modelId="{11EAEEF8-605F-F041-9384-EF9EE736E9C7}" type="pres">
      <dgm:prSet presAssocID="{1AB53F5F-B0D5-4775-95DE-CABC5D38D597}" presName="horz1" presStyleCnt="0"/>
      <dgm:spPr/>
    </dgm:pt>
    <dgm:pt modelId="{238CDADF-1B6B-424A-A828-F6882D9D038D}" type="pres">
      <dgm:prSet presAssocID="{1AB53F5F-B0D5-4775-95DE-CABC5D38D597}" presName="tx1" presStyleLbl="revTx" presStyleIdx="0" presStyleCnt="2"/>
      <dgm:spPr/>
    </dgm:pt>
    <dgm:pt modelId="{D9A716BC-5D5E-5540-9E26-78AE9425CC97}" type="pres">
      <dgm:prSet presAssocID="{1AB53F5F-B0D5-4775-95DE-CABC5D38D597}" presName="vert1" presStyleCnt="0"/>
      <dgm:spPr/>
    </dgm:pt>
    <dgm:pt modelId="{CB99B0D5-9F38-C14E-A591-6C56E1CA02AF}" type="pres">
      <dgm:prSet presAssocID="{01A89CD3-C681-489C-9596-010B06DEECD7}" presName="thickLine" presStyleLbl="alignNode1" presStyleIdx="1" presStyleCnt="2"/>
      <dgm:spPr/>
    </dgm:pt>
    <dgm:pt modelId="{C888C7E3-2744-3447-B160-9BE4A3F2151F}" type="pres">
      <dgm:prSet presAssocID="{01A89CD3-C681-489C-9596-010B06DEECD7}" presName="horz1" presStyleCnt="0"/>
      <dgm:spPr/>
    </dgm:pt>
    <dgm:pt modelId="{0E6E4475-F886-1C46-94AD-D1087E172381}" type="pres">
      <dgm:prSet presAssocID="{01A89CD3-C681-489C-9596-010B06DEECD7}" presName="tx1" presStyleLbl="revTx" presStyleIdx="1" presStyleCnt="2"/>
      <dgm:spPr/>
    </dgm:pt>
    <dgm:pt modelId="{74654A62-A724-D846-8404-8B06F6D51EEC}" type="pres">
      <dgm:prSet presAssocID="{01A89CD3-C681-489C-9596-010B06DEECD7}" presName="vert1" presStyleCnt="0"/>
      <dgm:spPr/>
    </dgm:pt>
  </dgm:ptLst>
  <dgm:cxnLst>
    <dgm:cxn modelId="{78066870-FAE5-114D-9AC3-A14688BC967B}" type="presOf" srcId="{01A89CD3-C681-489C-9596-010B06DEECD7}" destId="{0E6E4475-F886-1C46-94AD-D1087E172381}" srcOrd="0" destOrd="0" presId="urn:microsoft.com/office/officeart/2008/layout/LinedList"/>
    <dgm:cxn modelId="{D505607D-F7FB-3346-B32D-70743856659B}" type="presOf" srcId="{5DA7AE30-E4B2-456E-B16D-8F7938B6D859}" destId="{13E4FF6F-CB7B-4E46-BDF8-1D04835B8899}" srcOrd="0" destOrd="0" presId="urn:microsoft.com/office/officeart/2008/layout/LinedList"/>
    <dgm:cxn modelId="{55F8CB90-E5BC-364B-81F7-BF863450F2BB}" type="presOf" srcId="{1AB53F5F-B0D5-4775-95DE-CABC5D38D597}" destId="{238CDADF-1B6B-424A-A828-F6882D9D038D}" srcOrd="0" destOrd="0" presId="urn:microsoft.com/office/officeart/2008/layout/LinedList"/>
    <dgm:cxn modelId="{DEF2E9D1-9C20-4C13-8876-968D791EE53F}" srcId="{5DA7AE30-E4B2-456E-B16D-8F7938B6D859}" destId="{1AB53F5F-B0D5-4775-95DE-CABC5D38D597}" srcOrd="0" destOrd="0" parTransId="{D92DB7B3-3383-4596-A1E6-552FA73FB6BD}" sibTransId="{4F0D01B1-28E3-4158-8AE6-27F2AEB99A45}"/>
    <dgm:cxn modelId="{DF38E7E4-1B1C-4C0A-ABBC-38BE07402DD9}" srcId="{5DA7AE30-E4B2-456E-B16D-8F7938B6D859}" destId="{01A89CD3-C681-489C-9596-010B06DEECD7}" srcOrd="1" destOrd="0" parTransId="{4BB5C62B-7984-4506-8C4B-97A70BA35273}" sibTransId="{31CABA2E-25AC-4696-BFEF-2A0174A85CE3}"/>
    <dgm:cxn modelId="{D2930B63-FB7D-3A4D-80D5-5A9FFE908722}" type="presParOf" srcId="{13E4FF6F-CB7B-4E46-BDF8-1D04835B8899}" destId="{4BACBD7F-686E-E547-AB3A-34BCFD49F75F}" srcOrd="0" destOrd="0" presId="urn:microsoft.com/office/officeart/2008/layout/LinedList"/>
    <dgm:cxn modelId="{23DA81B9-FE8C-F849-B59A-FC2CC3EC1024}" type="presParOf" srcId="{13E4FF6F-CB7B-4E46-BDF8-1D04835B8899}" destId="{11EAEEF8-605F-F041-9384-EF9EE736E9C7}" srcOrd="1" destOrd="0" presId="urn:microsoft.com/office/officeart/2008/layout/LinedList"/>
    <dgm:cxn modelId="{3E45EE70-8B6F-9548-B971-0CD61458BFC4}" type="presParOf" srcId="{11EAEEF8-605F-F041-9384-EF9EE736E9C7}" destId="{238CDADF-1B6B-424A-A828-F6882D9D038D}" srcOrd="0" destOrd="0" presId="urn:microsoft.com/office/officeart/2008/layout/LinedList"/>
    <dgm:cxn modelId="{EAC49831-BCA7-1D44-B979-61384E3ED11B}" type="presParOf" srcId="{11EAEEF8-605F-F041-9384-EF9EE736E9C7}" destId="{D9A716BC-5D5E-5540-9E26-78AE9425CC97}" srcOrd="1" destOrd="0" presId="urn:microsoft.com/office/officeart/2008/layout/LinedList"/>
    <dgm:cxn modelId="{80106504-A36C-EB47-83FC-F8ACC15B32D8}" type="presParOf" srcId="{13E4FF6F-CB7B-4E46-BDF8-1D04835B8899}" destId="{CB99B0D5-9F38-C14E-A591-6C56E1CA02AF}" srcOrd="2" destOrd="0" presId="urn:microsoft.com/office/officeart/2008/layout/LinedList"/>
    <dgm:cxn modelId="{3FF00100-CF3C-8745-AB36-33E09E40E357}" type="presParOf" srcId="{13E4FF6F-CB7B-4E46-BDF8-1D04835B8899}" destId="{C888C7E3-2744-3447-B160-9BE4A3F2151F}" srcOrd="3" destOrd="0" presId="urn:microsoft.com/office/officeart/2008/layout/LinedList"/>
    <dgm:cxn modelId="{A4764BF0-1425-FE42-8042-2D083A8EE9CC}" type="presParOf" srcId="{C888C7E3-2744-3447-B160-9BE4A3F2151F}" destId="{0E6E4475-F886-1C46-94AD-D1087E172381}" srcOrd="0" destOrd="0" presId="urn:microsoft.com/office/officeart/2008/layout/LinedList"/>
    <dgm:cxn modelId="{16A063ED-FA51-CD4E-9B04-0AEF28C2803F}" type="presParOf" srcId="{C888C7E3-2744-3447-B160-9BE4A3F2151F}" destId="{74654A62-A724-D846-8404-8B06F6D51EE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E3B0C27-A194-B849-89D3-5BDDD1969873}" type="doc">
      <dgm:prSet loTypeId="urn:microsoft.com/office/officeart/2009/layout/CircleArrowProcess" loCatId="" qsTypeId="urn:microsoft.com/office/officeart/2005/8/quickstyle/simple1" qsCatId="simple" csTypeId="urn:microsoft.com/office/officeart/2005/8/colors/accent1_2" csCatId="accent1" phldr="1"/>
      <dgm:spPr/>
      <dgm:t>
        <a:bodyPr/>
        <a:lstStyle/>
        <a:p>
          <a:endParaRPr lang="en-US"/>
        </a:p>
      </dgm:t>
    </dgm:pt>
    <dgm:pt modelId="{DFC035F4-1560-5446-85BF-0873A39F895A}">
      <dgm:prSet phldrT="[Text]"/>
      <dgm:spPr/>
      <dgm:t>
        <a:bodyPr/>
        <a:lstStyle/>
        <a:p>
          <a:r>
            <a:rPr lang="en-US" dirty="0"/>
            <a:t>Sprint 2</a:t>
          </a:r>
        </a:p>
      </dgm:t>
    </dgm:pt>
    <dgm:pt modelId="{7A7B2DA5-05A8-3F4A-895E-A958F3D84476}" type="parTrans" cxnId="{BB2657A9-552D-3C47-9D75-85E8600ED226}">
      <dgm:prSet/>
      <dgm:spPr/>
      <dgm:t>
        <a:bodyPr/>
        <a:lstStyle/>
        <a:p>
          <a:endParaRPr lang="en-US"/>
        </a:p>
      </dgm:t>
    </dgm:pt>
    <dgm:pt modelId="{2336F048-52C2-874A-99DF-42D73C80AAC9}" type="sibTrans" cxnId="{BB2657A9-552D-3C47-9D75-85E8600ED226}">
      <dgm:prSet/>
      <dgm:spPr/>
      <dgm:t>
        <a:bodyPr/>
        <a:lstStyle/>
        <a:p>
          <a:endParaRPr lang="en-US"/>
        </a:p>
      </dgm:t>
    </dgm:pt>
    <dgm:pt modelId="{FE316E80-B066-F04E-A8F8-6351931E83C4}" type="pres">
      <dgm:prSet presAssocID="{6E3B0C27-A194-B849-89D3-5BDDD1969873}" presName="Name0" presStyleCnt="0">
        <dgm:presLayoutVars>
          <dgm:chMax val="7"/>
          <dgm:chPref val="7"/>
          <dgm:dir/>
          <dgm:animLvl val="lvl"/>
        </dgm:presLayoutVars>
      </dgm:prSet>
      <dgm:spPr/>
    </dgm:pt>
    <dgm:pt modelId="{D70D3310-068B-BC4E-B5F3-C419EA4D517E}" type="pres">
      <dgm:prSet presAssocID="{DFC035F4-1560-5446-85BF-0873A39F895A}" presName="Accent1" presStyleCnt="0"/>
      <dgm:spPr/>
    </dgm:pt>
    <dgm:pt modelId="{4930A43D-6A5B-804F-9552-1441AF427197}" type="pres">
      <dgm:prSet presAssocID="{DFC035F4-1560-5446-85BF-0873A39F895A}" presName="Accent" presStyleLbl="node1" presStyleIdx="0" presStyleCnt="1"/>
      <dgm:spPr>
        <a:solidFill>
          <a:srgbClr val="00B050"/>
        </a:solidFill>
      </dgm:spPr>
    </dgm:pt>
    <dgm:pt modelId="{5AC469AD-4767-8A40-9F4F-B374E1EDE347}" type="pres">
      <dgm:prSet presAssocID="{DFC035F4-1560-5446-85BF-0873A39F895A}" presName="Parent1" presStyleLbl="revTx" presStyleIdx="0" presStyleCnt="1">
        <dgm:presLayoutVars>
          <dgm:chMax val="1"/>
          <dgm:chPref val="1"/>
          <dgm:bulletEnabled val="1"/>
        </dgm:presLayoutVars>
      </dgm:prSet>
      <dgm:spPr/>
    </dgm:pt>
  </dgm:ptLst>
  <dgm:cxnLst>
    <dgm:cxn modelId="{1D745624-DECF-5841-AA30-590E6B058A43}" type="presOf" srcId="{6E3B0C27-A194-B849-89D3-5BDDD1969873}" destId="{FE316E80-B066-F04E-A8F8-6351931E83C4}" srcOrd="0" destOrd="0" presId="urn:microsoft.com/office/officeart/2009/layout/CircleArrowProcess"/>
    <dgm:cxn modelId="{BB2657A9-552D-3C47-9D75-85E8600ED226}" srcId="{6E3B0C27-A194-B849-89D3-5BDDD1969873}" destId="{DFC035F4-1560-5446-85BF-0873A39F895A}" srcOrd="0" destOrd="0" parTransId="{7A7B2DA5-05A8-3F4A-895E-A958F3D84476}" sibTransId="{2336F048-52C2-874A-99DF-42D73C80AAC9}"/>
    <dgm:cxn modelId="{0213D5CF-E065-6A4E-A52F-6D6A0CD37D3E}" type="presOf" srcId="{DFC035F4-1560-5446-85BF-0873A39F895A}" destId="{5AC469AD-4767-8A40-9F4F-B374E1EDE347}" srcOrd="0" destOrd="0" presId="urn:microsoft.com/office/officeart/2009/layout/CircleArrowProcess"/>
    <dgm:cxn modelId="{355415FE-A9BF-6D47-BE9E-F4FAF5753B9D}" type="presParOf" srcId="{FE316E80-B066-F04E-A8F8-6351931E83C4}" destId="{D70D3310-068B-BC4E-B5F3-C419EA4D517E}" srcOrd="0" destOrd="0" presId="urn:microsoft.com/office/officeart/2009/layout/CircleArrowProcess"/>
    <dgm:cxn modelId="{2F4060EE-710D-454C-AC32-572B99C03506}" type="presParOf" srcId="{D70D3310-068B-BC4E-B5F3-C419EA4D517E}" destId="{4930A43D-6A5B-804F-9552-1441AF427197}" srcOrd="0" destOrd="0" presId="urn:microsoft.com/office/officeart/2009/layout/CircleArrowProcess"/>
    <dgm:cxn modelId="{6A2D4736-39E6-3E40-881F-BCD3EA92E2C2}" type="presParOf" srcId="{FE316E80-B066-F04E-A8F8-6351931E83C4}" destId="{5AC469AD-4767-8A40-9F4F-B374E1EDE347}" srcOrd="1"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30A43D-6A5B-804F-9552-1441AF427197}">
      <dsp:nvSpPr>
        <dsp:cNvPr id="0" name=""/>
        <dsp:cNvSpPr/>
      </dsp:nvSpPr>
      <dsp:spPr>
        <a:xfrm>
          <a:off x="1524406" y="169174"/>
          <a:ext cx="5079187" cy="5080317"/>
        </a:xfrm>
        <a:prstGeom prst="circularArrow">
          <a:avLst>
            <a:gd name="adj1" fmla="val 10980"/>
            <a:gd name="adj2" fmla="val 1142322"/>
            <a:gd name="adj3" fmla="val 9000000"/>
            <a:gd name="adj4" fmla="val 10800000"/>
            <a:gd name="adj5" fmla="val 12500"/>
          </a:avLst>
        </a:prstGeom>
        <a:solidFill>
          <a:srgbClr val="FF000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C469AD-4767-8A40-9F4F-B374E1EDE347}">
      <dsp:nvSpPr>
        <dsp:cNvPr id="0" name=""/>
        <dsp:cNvSpPr/>
      </dsp:nvSpPr>
      <dsp:spPr>
        <a:xfrm>
          <a:off x="2646070" y="2008249"/>
          <a:ext cx="2834233" cy="1416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2755900">
            <a:lnSpc>
              <a:spcPct val="90000"/>
            </a:lnSpc>
            <a:spcBef>
              <a:spcPct val="0"/>
            </a:spcBef>
            <a:spcAft>
              <a:spcPct val="35000"/>
            </a:spcAft>
            <a:buNone/>
          </a:pPr>
          <a:r>
            <a:rPr lang="en-US" sz="6200" kern="1200" dirty="0"/>
            <a:t>Sprint 2</a:t>
          </a:r>
        </a:p>
      </dsp:txBody>
      <dsp:txXfrm>
        <a:off x="2646070" y="2008249"/>
        <a:ext cx="2834233" cy="14169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BA11B-0631-4848-A64B-594CE5F77479}">
      <dsp:nvSpPr>
        <dsp:cNvPr id="0" name=""/>
        <dsp:cNvSpPr/>
      </dsp:nvSpPr>
      <dsp:spPr>
        <a:xfrm>
          <a:off x="0" y="514472"/>
          <a:ext cx="6243991" cy="78120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6B37792-0EAF-824D-8AF7-E32645155B94}">
      <dsp:nvSpPr>
        <dsp:cNvPr id="0" name=""/>
        <dsp:cNvSpPr/>
      </dsp:nvSpPr>
      <dsp:spPr>
        <a:xfrm>
          <a:off x="312199" y="56912"/>
          <a:ext cx="4370794" cy="915120"/>
        </a:xfrm>
        <a:prstGeom prst="round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377950">
            <a:lnSpc>
              <a:spcPct val="90000"/>
            </a:lnSpc>
            <a:spcBef>
              <a:spcPct val="0"/>
            </a:spcBef>
            <a:spcAft>
              <a:spcPct val="35000"/>
            </a:spcAft>
            <a:buNone/>
          </a:pPr>
          <a:r>
            <a:rPr lang="tr-TR" sz="3100" kern="1200" dirty="0" err="1"/>
            <a:t>Activities</a:t>
          </a:r>
          <a:endParaRPr lang="en-US" sz="3100" kern="1200" dirty="0"/>
        </a:p>
      </dsp:txBody>
      <dsp:txXfrm>
        <a:off x="356871" y="101584"/>
        <a:ext cx="4281450" cy="825776"/>
      </dsp:txXfrm>
    </dsp:sp>
    <dsp:sp modelId="{D600BF0B-B0C7-204F-B4B7-8042B4E60184}">
      <dsp:nvSpPr>
        <dsp:cNvPr id="0" name=""/>
        <dsp:cNvSpPr/>
      </dsp:nvSpPr>
      <dsp:spPr>
        <a:xfrm>
          <a:off x="0" y="1920632"/>
          <a:ext cx="6243991" cy="78120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929A969-5D77-1342-B80E-07BD058F6DA5}">
      <dsp:nvSpPr>
        <dsp:cNvPr id="0" name=""/>
        <dsp:cNvSpPr/>
      </dsp:nvSpPr>
      <dsp:spPr>
        <a:xfrm>
          <a:off x="312199" y="1463072"/>
          <a:ext cx="4370794" cy="915120"/>
        </a:xfrm>
        <a:prstGeom prst="round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377950">
            <a:lnSpc>
              <a:spcPct val="90000"/>
            </a:lnSpc>
            <a:spcBef>
              <a:spcPct val="0"/>
            </a:spcBef>
            <a:spcAft>
              <a:spcPct val="35000"/>
            </a:spcAft>
            <a:buNone/>
          </a:pPr>
          <a:r>
            <a:rPr lang="tr-TR" sz="3100" kern="1200" dirty="0"/>
            <a:t>Services</a:t>
          </a:r>
          <a:endParaRPr lang="en-US" sz="3100" kern="1200" dirty="0"/>
        </a:p>
      </dsp:txBody>
      <dsp:txXfrm>
        <a:off x="356871" y="1507744"/>
        <a:ext cx="4281450" cy="825776"/>
      </dsp:txXfrm>
    </dsp:sp>
    <dsp:sp modelId="{1A5BDC3B-DD87-784E-9F39-29F5F5811034}">
      <dsp:nvSpPr>
        <dsp:cNvPr id="0" name=""/>
        <dsp:cNvSpPr/>
      </dsp:nvSpPr>
      <dsp:spPr>
        <a:xfrm>
          <a:off x="0" y="3326792"/>
          <a:ext cx="6243991" cy="78120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B8FF4C9-AB95-B440-BB5C-91F57D6F786E}">
      <dsp:nvSpPr>
        <dsp:cNvPr id="0" name=""/>
        <dsp:cNvSpPr/>
      </dsp:nvSpPr>
      <dsp:spPr>
        <a:xfrm>
          <a:off x="312199" y="2869232"/>
          <a:ext cx="4370794" cy="915120"/>
        </a:xfrm>
        <a:prstGeom prst="round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377950">
            <a:lnSpc>
              <a:spcPct val="90000"/>
            </a:lnSpc>
            <a:spcBef>
              <a:spcPct val="0"/>
            </a:spcBef>
            <a:spcAft>
              <a:spcPct val="35000"/>
            </a:spcAft>
            <a:buNone/>
          </a:pPr>
          <a:r>
            <a:rPr lang="tr-TR" sz="3100" kern="1200" dirty="0"/>
            <a:t>Broadcast </a:t>
          </a:r>
          <a:r>
            <a:rPr lang="tr-TR" sz="3100" kern="1200" dirty="0" err="1"/>
            <a:t>receivers</a:t>
          </a:r>
          <a:endParaRPr lang="en-US" sz="3100" kern="1200" dirty="0"/>
        </a:p>
      </dsp:txBody>
      <dsp:txXfrm>
        <a:off x="356871" y="2913904"/>
        <a:ext cx="4281450" cy="825776"/>
      </dsp:txXfrm>
    </dsp:sp>
    <dsp:sp modelId="{0ABCD8B3-246F-C940-9754-CACFB38419EC}">
      <dsp:nvSpPr>
        <dsp:cNvPr id="0" name=""/>
        <dsp:cNvSpPr/>
      </dsp:nvSpPr>
      <dsp:spPr>
        <a:xfrm>
          <a:off x="0" y="4732952"/>
          <a:ext cx="6243991" cy="78120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9C9D54D-73E0-884F-A4F8-E4E444535099}">
      <dsp:nvSpPr>
        <dsp:cNvPr id="0" name=""/>
        <dsp:cNvSpPr/>
      </dsp:nvSpPr>
      <dsp:spPr>
        <a:xfrm>
          <a:off x="312199" y="4275392"/>
          <a:ext cx="4370794" cy="915120"/>
        </a:xfrm>
        <a:prstGeom prst="round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377950">
            <a:lnSpc>
              <a:spcPct val="90000"/>
            </a:lnSpc>
            <a:spcBef>
              <a:spcPct val="0"/>
            </a:spcBef>
            <a:spcAft>
              <a:spcPct val="35000"/>
            </a:spcAft>
            <a:buNone/>
          </a:pPr>
          <a:r>
            <a:rPr lang="tr-TR" sz="3100" kern="1200" dirty="0"/>
            <a:t>Content </a:t>
          </a:r>
          <a:r>
            <a:rPr lang="tr-TR" sz="3100" kern="1200" dirty="0" err="1"/>
            <a:t>providers</a:t>
          </a:r>
          <a:endParaRPr lang="en-US" sz="3100" kern="1200" dirty="0"/>
        </a:p>
      </dsp:txBody>
      <dsp:txXfrm>
        <a:off x="356871" y="4320064"/>
        <a:ext cx="4281450" cy="8257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CBD7F-686E-E547-AB3A-34BCFD49F75F}">
      <dsp:nvSpPr>
        <dsp:cNvPr id="0" name=""/>
        <dsp:cNvSpPr/>
      </dsp:nvSpPr>
      <dsp:spPr>
        <a:xfrm>
          <a:off x="0" y="0"/>
          <a:ext cx="6046132" cy="0"/>
        </a:xfrm>
        <a:prstGeom prst="lin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w="9525" cap="rnd" cmpd="sng" algn="ctr">
          <a:solidFill>
            <a:schemeClr val="accent2">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38CDADF-1B6B-424A-A828-F6882D9D038D}">
      <dsp:nvSpPr>
        <dsp:cNvPr id="0" name=""/>
        <dsp:cNvSpPr/>
      </dsp:nvSpPr>
      <dsp:spPr>
        <a:xfrm>
          <a:off x="0" y="0"/>
          <a:ext cx="6046132" cy="2302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tr-TR" sz="1900" kern="1200"/>
            <a:t>Kullanıcı ile etkileşime başlanılan noktadır. Kullanıcı arayüzü olarak tek bir ekranı temsil eder. Örneğin login sayfanız bir activity, anasayfanız ayrı bir activity’dir. Fakat login sayfasında yönlendireceğiniz şifre sıfırlama veya üye olma gibi anlamsal olarak da aynı ekranları loginactivity olarak isimlendireceğiniz bir activity üzerinden fragment’lara bölebilirsiniz.</a:t>
          </a:r>
          <a:endParaRPr lang="en-US" sz="1900" kern="1200"/>
        </a:p>
      </dsp:txBody>
      <dsp:txXfrm>
        <a:off x="0" y="0"/>
        <a:ext cx="6046132" cy="2302933"/>
      </dsp:txXfrm>
    </dsp:sp>
    <dsp:sp modelId="{CB99B0D5-9F38-C14E-A591-6C56E1CA02AF}">
      <dsp:nvSpPr>
        <dsp:cNvPr id="0" name=""/>
        <dsp:cNvSpPr/>
      </dsp:nvSpPr>
      <dsp:spPr>
        <a:xfrm>
          <a:off x="0" y="2302933"/>
          <a:ext cx="6046132" cy="0"/>
        </a:xfrm>
        <a:prstGeom prst="line">
          <a:avLst/>
        </a:prstGeom>
        <a:gradFill rotWithShape="0">
          <a:gsLst>
            <a:gs pos="0">
              <a:schemeClr val="accent2">
                <a:hueOff val="-490875"/>
                <a:satOff val="38812"/>
                <a:lumOff val="-784"/>
                <a:alphaOff val="0"/>
                <a:tint val="96000"/>
                <a:lumMod val="104000"/>
              </a:schemeClr>
            </a:gs>
            <a:gs pos="100000">
              <a:schemeClr val="accent2">
                <a:hueOff val="-490875"/>
                <a:satOff val="38812"/>
                <a:lumOff val="-784"/>
                <a:alphaOff val="0"/>
                <a:shade val="84000"/>
                <a:lumMod val="84000"/>
              </a:schemeClr>
            </a:gs>
          </a:gsLst>
          <a:lin ang="5400000" scaled="0"/>
        </a:gradFill>
        <a:ln w="9525" cap="rnd" cmpd="sng" algn="ctr">
          <a:solidFill>
            <a:schemeClr val="accent2">
              <a:hueOff val="-490875"/>
              <a:satOff val="38812"/>
              <a:lumOff val="-784"/>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0E6E4475-F886-1C46-94AD-D1087E172381}">
      <dsp:nvSpPr>
        <dsp:cNvPr id="0" name=""/>
        <dsp:cNvSpPr/>
      </dsp:nvSpPr>
      <dsp:spPr>
        <a:xfrm>
          <a:off x="0" y="2302933"/>
          <a:ext cx="6046132" cy="2302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tr-TR" sz="1900" kern="1200"/>
            <a:t>Bir activity’i oluştururken dikkat etmeniz gereken en önemli şey ise activity’nin kendi içinde livedata tutabildiği ve etkileşimleri en fazla olan ekranların fragment olarak tasarlanıp tek bir activity’de toparlanması gerektiği.</a:t>
          </a:r>
          <a:endParaRPr lang="en-US" sz="1900" kern="1200"/>
        </a:p>
      </dsp:txBody>
      <dsp:txXfrm>
        <a:off x="0" y="2302933"/>
        <a:ext cx="6046132" cy="23029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CBD7F-686E-E547-AB3A-34BCFD49F75F}">
      <dsp:nvSpPr>
        <dsp:cNvPr id="0" name=""/>
        <dsp:cNvSpPr/>
      </dsp:nvSpPr>
      <dsp:spPr>
        <a:xfrm>
          <a:off x="0" y="0"/>
          <a:ext cx="6046132" cy="0"/>
        </a:xfrm>
        <a:prstGeom prst="lin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w="9525" cap="rnd" cmpd="sng" algn="ctr">
          <a:solidFill>
            <a:schemeClr val="accent2">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38CDADF-1B6B-424A-A828-F6882D9D038D}">
      <dsp:nvSpPr>
        <dsp:cNvPr id="0" name=""/>
        <dsp:cNvSpPr/>
      </dsp:nvSpPr>
      <dsp:spPr>
        <a:xfrm>
          <a:off x="0" y="0"/>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tr-TR" sz="1400" kern="1200" dirty="0"/>
            <a:t>Uygulamanın arka planda çalışmasını sağlamak için genel amaçlı bir giriş noktasıdır.</a:t>
          </a:r>
          <a:endParaRPr lang="en-US" sz="1400" kern="1200" dirty="0"/>
        </a:p>
      </dsp:txBody>
      <dsp:txXfrm>
        <a:off x="0" y="0"/>
        <a:ext cx="6046132" cy="1151466"/>
      </dsp:txXfrm>
    </dsp:sp>
    <dsp:sp modelId="{CB99B0D5-9F38-C14E-A591-6C56E1CA02AF}">
      <dsp:nvSpPr>
        <dsp:cNvPr id="0" name=""/>
        <dsp:cNvSpPr/>
      </dsp:nvSpPr>
      <dsp:spPr>
        <a:xfrm>
          <a:off x="0" y="1151466"/>
          <a:ext cx="6046132" cy="0"/>
        </a:xfrm>
        <a:prstGeom prst="line">
          <a:avLst/>
        </a:prstGeom>
        <a:gradFill rotWithShape="0">
          <a:gsLst>
            <a:gs pos="0">
              <a:schemeClr val="accent2">
                <a:hueOff val="-163625"/>
                <a:satOff val="12937"/>
                <a:lumOff val="-261"/>
                <a:alphaOff val="0"/>
                <a:tint val="96000"/>
                <a:lumMod val="104000"/>
              </a:schemeClr>
            </a:gs>
            <a:gs pos="100000">
              <a:schemeClr val="accent2">
                <a:hueOff val="-163625"/>
                <a:satOff val="12937"/>
                <a:lumOff val="-261"/>
                <a:alphaOff val="0"/>
                <a:shade val="84000"/>
                <a:lumMod val="84000"/>
              </a:schemeClr>
            </a:gs>
          </a:gsLst>
          <a:lin ang="5400000" scaled="0"/>
        </a:gradFill>
        <a:ln w="9525" cap="rnd" cmpd="sng" algn="ctr">
          <a:solidFill>
            <a:schemeClr val="accent2">
              <a:hueOff val="-163625"/>
              <a:satOff val="12937"/>
              <a:lumOff val="-261"/>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0E6E4475-F886-1C46-94AD-D1087E172381}">
      <dsp:nvSpPr>
        <dsp:cNvPr id="0" name=""/>
        <dsp:cNvSpPr/>
      </dsp:nvSpPr>
      <dsp:spPr>
        <a:xfrm>
          <a:off x="0" y="1151466"/>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tr-TR" sz="1400" kern="1200" dirty="0"/>
            <a:t>Kullanıcı bu bileşenin varlığından haberdar değildir.</a:t>
          </a:r>
          <a:endParaRPr lang="en-US" sz="1400" kern="1200" dirty="0"/>
        </a:p>
      </dsp:txBody>
      <dsp:txXfrm>
        <a:off x="0" y="1151466"/>
        <a:ext cx="6046132" cy="1151466"/>
      </dsp:txXfrm>
    </dsp:sp>
    <dsp:sp modelId="{34F5A87B-19A3-B44E-916C-9BF5CEA9E085}">
      <dsp:nvSpPr>
        <dsp:cNvPr id="0" name=""/>
        <dsp:cNvSpPr/>
      </dsp:nvSpPr>
      <dsp:spPr>
        <a:xfrm>
          <a:off x="0" y="2302933"/>
          <a:ext cx="6046132" cy="0"/>
        </a:xfrm>
        <a:prstGeom prst="line">
          <a:avLst/>
        </a:prstGeom>
        <a:gradFill rotWithShape="0">
          <a:gsLst>
            <a:gs pos="0">
              <a:schemeClr val="accent2">
                <a:hueOff val="-327250"/>
                <a:satOff val="25875"/>
                <a:lumOff val="-523"/>
                <a:alphaOff val="0"/>
                <a:tint val="96000"/>
                <a:lumMod val="104000"/>
              </a:schemeClr>
            </a:gs>
            <a:gs pos="100000">
              <a:schemeClr val="accent2">
                <a:hueOff val="-327250"/>
                <a:satOff val="25875"/>
                <a:lumOff val="-523"/>
                <a:alphaOff val="0"/>
                <a:shade val="84000"/>
                <a:lumMod val="84000"/>
              </a:schemeClr>
            </a:gs>
          </a:gsLst>
          <a:lin ang="5400000" scaled="0"/>
        </a:gradFill>
        <a:ln w="9525" cap="rnd" cmpd="sng" algn="ctr">
          <a:solidFill>
            <a:schemeClr val="accent2">
              <a:hueOff val="-327250"/>
              <a:satOff val="25875"/>
              <a:lumOff val="-523"/>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B82F27A1-ACE0-4347-A3E1-4506FA20D6C8}">
      <dsp:nvSpPr>
        <dsp:cNvPr id="0" name=""/>
        <dsp:cNvSpPr/>
      </dsp:nvSpPr>
      <dsp:spPr>
        <a:xfrm>
          <a:off x="0" y="2302933"/>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tr-TR" sz="1400" kern="1200" dirty="0"/>
            <a:t>Telefon üzerinde kaynak ihtiyacı doğduğunda </a:t>
          </a:r>
          <a:r>
            <a:rPr lang="tr-TR" sz="1400" kern="1200" dirty="0" err="1"/>
            <a:t>android</a:t>
          </a:r>
          <a:r>
            <a:rPr lang="tr-TR" sz="1400" kern="1200" dirty="0"/>
            <a:t> işletim sistemi tarafından ilk </a:t>
          </a:r>
          <a:r>
            <a:rPr lang="tr-TR" sz="1400" kern="1200" dirty="0" err="1"/>
            <a:t>kill</a:t>
          </a:r>
          <a:r>
            <a:rPr lang="tr-TR" sz="1400" kern="1200" dirty="0"/>
            <a:t> edilecek bileşendir. 	</a:t>
          </a:r>
          <a:endParaRPr lang="en-US" sz="1400" kern="1200" dirty="0"/>
        </a:p>
      </dsp:txBody>
      <dsp:txXfrm>
        <a:off x="0" y="2302933"/>
        <a:ext cx="6046132" cy="1151466"/>
      </dsp:txXfrm>
    </dsp:sp>
    <dsp:sp modelId="{ED51D04C-7C93-004D-932F-A1A6C66F5A71}">
      <dsp:nvSpPr>
        <dsp:cNvPr id="0" name=""/>
        <dsp:cNvSpPr/>
      </dsp:nvSpPr>
      <dsp:spPr>
        <a:xfrm>
          <a:off x="0" y="3454399"/>
          <a:ext cx="6046132" cy="0"/>
        </a:xfrm>
        <a:prstGeom prst="line">
          <a:avLst/>
        </a:prstGeom>
        <a:gradFill rotWithShape="0">
          <a:gsLst>
            <a:gs pos="0">
              <a:schemeClr val="accent2">
                <a:hueOff val="-490875"/>
                <a:satOff val="38812"/>
                <a:lumOff val="-784"/>
                <a:alphaOff val="0"/>
                <a:tint val="96000"/>
                <a:lumMod val="104000"/>
              </a:schemeClr>
            </a:gs>
            <a:gs pos="100000">
              <a:schemeClr val="accent2">
                <a:hueOff val="-490875"/>
                <a:satOff val="38812"/>
                <a:lumOff val="-784"/>
                <a:alphaOff val="0"/>
                <a:shade val="84000"/>
                <a:lumMod val="84000"/>
              </a:schemeClr>
            </a:gs>
          </a:gsLst>
          <a:lin ang="5400000" scaled="0"/>
        </a:gradFill>
        <a:ln w="9525" cap="rnd" cmpd="sng" algn="ctr">
          <a:solidFill>
            <a:schemeClr val="accent2">
              <a:hueOff val="-490875"/>
              <a:satOff val="38812"/>
              <a:lumOff val="-784"/>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EFE377DD-C492-BF42-BEF5-76E1DA6EB592}">
      <dsp:nvSpPr>
        <dsp:cNvPr id="0" name=""/>
        <dsp:cNvSpPr/>
      </dsp:nvSpPr>
      <dsp:spPr>
        <a:xfrm>
          <a:off x="0" y="3454399"/>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err="1"/>
            <a:t>İki</a:t>
          </a:r>
          <a:r>
            <a:rPr lang="en-US" sz="1400" kern="1200" dirty="0"/>
            <a:t> </a:t>
          </a:r>
          <a:r>
            <a:rPr lang="en-US" sz="1400" kern="1200" dirty="0" err="1"/>
            <a:t>türü</a:t>
          </a:r>
          <a:r>
            <a:rPr lang="en-US" sz="1400" kern="1200" dirty="0"/>
            <a:t> </a:t>
          </a:r>
          <a:r>
            <a:rPr lang="en-US" sz="1400" kern="1200" dirty="0" err="1"/>
            <a:t>vardır</a:t>
          </a:r>
          <a:r>
            <a:rPr lang="en-US" sz="1400" kern="1200" dirty="0"/>
            <a:t>. Started </a:t>
          </a:r>
          <a:r>
            <a:rPr lang="en-US" sz="1400" kern="1200" dirty="0" err="1"/>
            <a:t>ve</a:t>
          </a:r>
          <a:r>
            <a:rPr lang="en-US" sz="1400" kern="1200" dirty="0"/>
            <a:t> Bound. Started </a:t>
          </a:r>
          <a:r>
            <a:rPr lang="en-US" sz="1400" kern="1200" dirty="0" err="1"/>
            <a:t>olan</a:t>
          </a:r>
          <a:r>
            <a:rPr lang="en-US" sz="1400" kern="1200" dirty="0"/>
            <a:t> </a:t>
          </a:r>
          <a:r>
            <a:rPr lang="en-US" sz="1400" kern="1200" dirty="0" err="1"/>
            <a:t>bir</a:t>
          </a:r>
          <a:r>
            <a:rPr lang="en-US" sz="1400" kern="1200" dirty="0"/>
            <a:t> </a:t>
          </a:r>
          <a:r>
            <a:rPr lang="en-US" sz="1400" kern="1200" dirty="0" err="1"/>
            <a:t>görev</a:t>
          </a:r>
          <a:r>
            <a:rPr lang="en-US" sz="1400" kern="1200" dirty="0"/>
            <a:t> </a:t>
          </a:r>
          <a:r>
            <a:rPr lang="en-US" sz="1400" kern="1200" dirty="0" err="1"/>
            <a:t>neticesinde</a:t>
          </a:r>
          <a:r>
            <a:rPr lang="en-US" sz="1400" kern="1200" dirty="0"/>
            <a:t> </a:t>
          </a:r>
          <a:r>
            <a:rPr lang="en-US" sz="1400" kern="1200" dirty="0" err="1"/>
            <a:t>başlamış</a:t>
          </a:r>
          <a:r>
            <a:rPr lang="en-US" sz="1400" kern="1200" dirty="0"/>
            <a:t> </a:t>
          </a:r>
          <a:r>
            <a:rPr lang="en-US" sz="1400" kern="1200" dirty="0" err="1"/>
            <a:t>ve</a:t>
          </a:r>
          <a:r>
            <a:rPr lang="en-US" sz="1400" kern="1200" dirty="0"/>
            <a:t> </a:t>
          </a:r>
          <a:r>
            <a:rPr lang="en-US" sz="1400" kern="1200" dirty="0" err="1"/>
            <a:t>kendini</a:t>
          </a:r>
          <a:r>
            <a:rPr lang="en-US" sz="1400" kern="1200" dirty="0"/>
            <a:t> </a:t>
          </a:r>
          <a:r>
            <a:rPr lang="en-US" sz="1400" kern="1200" dirty="0" err="1"/>
            <a:t>sonlandıracak</a:t>
          </a:r>
          <a:r>
            <a:rPr lang="en-US" sz="1400" kern="1200" dirty="0"/>
            <a:t> </a:t>
          </a:r>
          <a:r>
            <a:rPr lang="en-US" sz="1400" kern="1200" dirty="0" err="1"/>
            <a:t>bir</a:t>
          </a:r>
          <a:r>
            <a:rPr lang="en-US" sz="1400" kern="1200" dirty="0"/>
            <a:t> </a:t>
          </a:r>
          <a:r>
            <a:rPr lang="en-US" sz="1400" kern="1200" dirty="0" err="1"/>
            <a:t>servistir</a:t>
          </a:r>
          <a:r>
            <a:rPr lang="en-US" sz="1400" kern="1200" dirty="0"/>
            <a:t>. </a:t>
          </a:r>
          <a:r>
            <a:rPr lang="en-US" sz="1400" kern="1200" dirty="0" err="1"/>
            <a:t>Örneğin</a:t>
          </a:r>
          <a:r>
            <a:rPr lang="en-US" sz="1400" kern="1200" dirty="0"/>
            <a:t> </a:t>
          </a:r>
          <a:r>
            <a:rPr lang="en-US" sz="1400" kern="1200" dirty="0" err="1"/>
            <a:t>bir</a:t>
          </a:r>
          <a:r>
            <a:rPr lang="en-US" sz="1400" kern="1200" dirty="0"/>
            <a:t> </a:t>
          </a:r>
          <a:r>
            <a:rPr lang="en-US" sz="1400" kern="1200" dirty="0" err="1"/>
            <a:t>dosya</a:t>
          </a:r>
          <a:r>
            <a:rPr lang="en-US" sz="1400" kern="1200" dirty="0"/>
            <a:t> </a:t>
          </a:r>
          <a:r>
            <a:rPr lang="en-US" sz="1400" kern="1200" dirty="0" err="1"/>
            <a:t>yükleme</a:t>
          </a:r>
          <a:r>
            <a:rPr lang="en-US" sz="1400" kern="1200" dirty="0"/>
            <a:t> </a:t>
          </a:r>
          <a:r>
            <a:rPr lang="en-US" sz="1400" kern="1200" dirty="0" err="1"/>
            <a:t>görevi</a:t>
          </a:r>
          <a:r>
            <a:rPr lang="en-US" sz="1400" kern="1200" dirty="0"/>
            <a:t>. Bound </a:t>
          </a:r>
          <a:r>
            <a:rPr lang="en-US" sz="1400" kern="1200" dirty="0" err="1"/>
            <a:t>ise</a:t>
          </a:r>
          <a:r>
            <a:rPr lang="en-US" sz="1400" kern="1200" dirty="0"/>
            <a:t> </a:t>
          </a:r>
          <a:r>
            <a:rPr lang="en-US" sz="1400" kern="1200" dirty="0" err="1"/>
            <a:t>sürekli</a:t>
          </a:r>
          <a:r>
            <a:rPr lang="en-US" sz="1400" kern="1200" dirty="0"/>
            <a:t> </a:t>
          </a:r>
          <a:r>
            <a:rPr lang="en-US" sz="1400" kern="1200" dirty="0" err="1"/>
            <a:t>çalışan</a:t>
          </a:r>
          <a:r>
            <a:rPr lang="en-US" sz="1400" kern="1200" dirty="0"/>
            <a:t> </a:t>
          </a:r>
          <a:r>
            <a:rPr lang="en-US" sz="1400" kern="1200" dirty="0" err="1"/>
            <a:t>ve</a:t>
          </a:r>
          <a:r>
            <a:rPr lang="en-US" sz="1400" kern="1200" dirty="0"/>
            <a:t> </a:t>
          </a:r>
          <a:r>
            <a:rPr lang="en-US" sz="1400" kern="1200" dirty="0" err="1"/>
            <a:t>arka</a:t>
          </a:r>
          <a:r>
            <a:rPr lang="en-US" sz="1400" kern="1200" dirty="0"/>
            <a:t> </a:t>
          </a:r>
          <a:r>
            <a:rPr lang="en-US" sz="1400" kern="1200" dirty="0" err="1"/>
            <a:t>planda</a:t>
          </a:r>
          <a:r>
            <a:rPr lang="en-US" sz="1400" kern="1200" dirty="0"/>
            <a:t> </a:t>
          </a:r>
          <a:r>
            <a:rPr lang="en-US" sz="1400" kern="1200" dirty="0" err="1"/>
            <a:t>çalışan</a:t>
          </a:r>
          <a:r>
            <a:rPr lang="en-US" sz="1400" kern="1200" dirty="0"/>
            <a:t> </a:t>
          </a:r>
          <a:r>
            <a:rPr lang="en-US" sz="1400" kern="1200" dirty="0" err="1"/>
            <a:t>servislerdir</a:t>
          </a:r>
          <a:r>
            <a:rPr lang="en-US" sz="1400" kern="1200" dirty="0"/>
            <a:t>. </a:t>
          </a:r>
          <a:r>
            <a:rPr lang="en-US" sz="1400" kern="1200" dirty="0" err="1"/>
            <a:t>Örneğin</a:t>
          </a:r>
          <a:r>
            <a:rPr lang="en-US" sz="1400" kern="1200" dirty="0"/>
            <a:t> email </a:t>
          </a:r>
          <a:r>
            <a:rPr lang="en-US" sz="1400" kern="1200" dirty="0" err="1"/>
            <a:t>uygulamasında</a:t>
          </a:r>
          <a:r>
            <a:rPr lang="en-US" sz="1400" kern="1200" dirty="0"/>
            <a:t> mail </a:t>
          </a:r>
          <a:r>
            <a:rPr lang="en-US" sz="1400" kern="1200" dirty="0" err="1"/>
            <a:t>dinleyen</a:t>
          </a:r>
          <a:r>
            <a:rPr lang="en-US" sz="1400" kern="1200" dirty="0"/>
            <a:t> </a:t>
          </a:r>
          <a:r>
            <a:rPr lang="en-US" sz="1400" kern="1200" dirty="0" err="1"/>
            <a:t>servis</a:t>
          </a:r>
          <a:r>
            <a:rPr lang="en-US" sz="1400" kern="1200" dirty="0"/>
            <a:t>.</a:t>
          </a:r>
        </a:p>
      </dsp:txBody>
      <dsp:txXfrm>
        <a:off x="0" y="3454399"/>
        <a:ext cx="6046132" cy="11514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CBD7F-686E-E547-AB3A-34BCFD49F75F}">
      <dsp:nvSpPr>
        <dsp:cNvPr id="0" name=""/>
        <dsp:cNvSpPr/>
      </dsp:nvSpPr>
      <dsp:spPr>
        <a:xfrm>
          <a:off x="0" y="2248"/>
          <a:ext cx="6046132" cy="0"/>
        </a:xfrm>
        <a:prstGeom prst="lin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w="9525" cap="rnd" cmpd="sng" algn="ctr">
          <a:solidFill>
            <a:schemeClr val="accent2">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38CDADF-1B6B-424A-A828-F6882D9D038D}">
      <dsp:nvSpPr>
        <dsp:cNvPr id="0" name=""/>
        <dsp:cNvSpPr/>
      </dsp:nvSpPr>
      <dsp:spPr>
        <a:xfrm>
          <a:off x="0" y="2248"/>
          <a:ext cx="6046132" cy="1533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tr-TR" sz="1900" kern="1200" dirty="0"/>
            <a:t>Uygulamalar arası verilerin okunması, saklanması ve transferini sağlayan bileşenlerdir.</a:t>
          </a:r>
          <a:endParaRPr lang="en-US" sz="1900" kern="1200" dirty="0"/>
        </a:p>
      </dsp:txBody>
      <dsp:txXfrm>
        <a:off x="0" y="2248"/>
        <a:ext cx="6046132" cy="1533789"/>
      </dsp:txXfrm>
    </dsp:sp>
    <dsp:sp modelId="{CB99B0D5-9F38-C14E-A591-6C56E1CA02AF}">
      <dsp:nvSpPr>
        <dsp:cNvPr id="0" name=""/>
        <dsp:cNvSpPr/>
      </dsp:nvSpPr>
      <dsp:spPr>
        <a:xfrm>
          <a:off x="0" y="1536038"/>
          <a:ext cx="6046132" cy="0"/>
        </a:xfrm>
        <a:prstGeom prst="line">
          <a:avLst/>
        </a:prstGeom>
        <a:gradFill rotWithShape="0">
          <a:gsLst>
            <a:gs pos="0">
              <a:schemeClr val="accent2">
                <a:hueOff val="-245438"/>
                <a:satOff val="19406"/>
                <a:lumOff val="-392"/>
                <a:alphaOff val="0"/>
                <a:tint val="96000"/>
                <a:lumMod val="104000"/>
              </a:schemeClr>
            </a:gs>
            <a:gs pos="100000">
              <a:schemeClr val="accent2">
                <a:hueOff val="-245438"/>
                <a:satOff val="19406"/>
                <a:lumOff val="-392"/>
                <a:alphaOff val="0"/>
                <a:shade val="84000"/>
                <a:lumMod val="84000"/>
              </a:schemeClr>
            </a:gs>
          </a:gsLst>
          <a:lin ang="5400000" scaled="0"/>
        </a:gradFill>
        <a:ln w="9525" cap="rnd" cmpd="sng" algn="ctr">
          <a:solidFill>
            <a:schemeClr val="accent2">
              <a:hueOff val="-245438"/>
              <a:satOff val="19406"/>
              <a:lumOff val="-392"/>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0E6E4475-F886-1C46-94AD-D1087E172381}">
      <dsp:nvSpPr>
        <dsp:cNvPr id="0" name=""/>
        <dsp:cNvSpPr/>
      </dsp:nvSpPr>
      <dsp:spPr>
        <a:xfrm>
          <a:off x="0" y="1536038"/>
          <a:ext cx="6046132" cy="1533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tr-TR" sz="1900" kern="1200" dirty="0"/>
            <a:t>Content </a:t>
          </a:r>
          <a:r>
            <a:rPr lang="tr-TR" sz="1900" kern="1200" dirty="0" err="1"/>
            <a:t>Provider'lar</a:t>
          </a:r>
          <a:r>
            <a:rPr lang="tr-TR" sz="1900" kern="1200" dirty="0"/>
            <a:t> sayesinde uygulamaların veriyi nasıl sakladığımızı öğrenme ihtiyacı duymadan verilerimize erişebilirler. Telefon içinde yer alan resimlerimiz, </a:t>
          </a:r>
          <a:r>
            <a:rPr lang="tr-TR" sz="1900" kern="1200" dirty="0" err="1"/>
            <a:t>videolarımızi</a:t>
          </a:r>
          <a:r>
            <a:rPr lang="tr-TR" sz="1900" kern="1200" dirty="0"/>
            <a:t> </a:t>
          </a:r>
          <a:r>
            <a:rPr lang="tr-TR" sz="1900" kern="1200" dirty="0" err="1"/>
            <a:t>sms'ler</a:t>
          </a:r>
          <a:r>
            <a:rPr lang="tr-TR" sz="1900" kern="1200" dirty="0"/>
            <a:t> vb.</a:t>
          </a:r>
          <a:endParaRPr lang="en-US" sz="1900" kern="1200" dirty="0"/>
        </a:p>
      </dsp:txBody>
      <dsp:txXfrm>
        <a:off x="0" y="1536038"/>
        <a:ext cx="6046132" cy="1533789"/>
      </dsp:txXfrm>
    </dsp:sp>
    <dsp:sp modelId="{34F5A87B-19A3-B44E-916C-9BF5CEA9E085}">
      <dsp:nvSpPr>
        <dsp:cNvPr id="0" name=""/>
        <dsp:cNvSpPr/>
      </dsp:nvSpPr>
      <dsp:spPr>
        <a:xfrm>
          <a:off x="0" y="3069827"/>
          <a:ext cx="6046132" cy="0"/>
        </a:xfrm>
        <a:prstGeom prst="line">
          <a:avLst/>
        </a:prstGeom>
        <a:gradFill rotWithShape="0">
          <a:gsLst>
            <a:gs pos="0">
              <a:schemeClr val="accent2">
                <a:hueOff val="-490875"/>
                <a:satOff val="38812"/>
                <a:lumOff val="-784"/>
                <a:alphaOff val="0"/>
                <a:tint val="96000"/>
                <a:lumMod val="104000"/>
              </a:schemeClr>
            </a:gs>
            <a:gs pos="100000">
              <a:schemeClr val="accent2">
                <a:hueOff val="-490875"/>
                <a:satOff val="38812"/>
                <a:lumOff val="-784"/>
                <a:alphaOff val="0"/>
                <a:shade val="84000"/>
                <a:lumMod val="84000"/>
              </a:schemeClr>
            </a:gs>
          </a:gsLst>
          <a:lin ang="5400000" scaled="0"/>
        </a:gradFill>
        <a:ln w="9525" cap="rnd" cmpd="sng" algn="ctr">
          <a:solidFill>
            <a:schemeClr val="accent2">
              <a:hueOff val="-490875"/>
              <a:satOff val="38812"/>
              <a:lumOff val="-784"/>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B82F27A1-ACE0-4347-A3E1-4506FA20D6C8}">
      <dsp:nvSpPr>
        <dsp:cNvPr id="0" name=""/>
        <dsp:cNvSpPr/>
      </dsp:nvSpPr>
      <dsp:spPr>
        <a:xfrm>
          <a:off x="0" y="3069827"/>
          <a:ext cx="6046132" cy="1533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tr-TR" sz="1900" kern="1200" dirty="0"/>
            <a:t>Uygulamalar harici olarak </a:t>
          </a:r>
          <a:r>
            <a:rPr lang="tr-TR" sz="1900" kern="1200" dirty="0" err="1"/>
            <a:t>widget’lar</a:t>
          </a:r>
          <a:r>
            <a:rPr lang="tr-TR" sz="1900" kern="1200" dirty="0"/>
            <a:t> da </a:t>
          </a:r>
          <a:r>
            <a:rPr lang="tr-TR" sz="1900" kern="1200" dirty="0" err="1"/>
            <a:t>content</a:t>
          </a:r>
          <a:r>
            <a:rPr lang="tr-TR" sz="1900" kern="1200" dirty="0"/>
            <a:t> </a:t>
          </a:r>
          <a:r>
            <a:rPr lang="tr-TR" sz="1900" kern="1200" dirty="0" err="1"/>
            <a:t>provider’ı</a:t>
          </a:r>
          <a:r>
            <a:rPr lang="tr-TR" sz="1900" kern="1200" dirty="0"/>
            <a:t> kullanır. Mesela Google </a:t>
          </a:r>
          <a:r>
            <a:rPr lang="tr-TR" sz="1900" kern="1200" dirty="0" err="1"/>
            <a:t>search</a:t>
          </a:r>
          <a:r>
            <a:rPr lang="tr-TR" sz="1900" kern="1200" dirty="0"/>
            <a:t> </a:t>
          </a:r>
          <a:r>
            <a:rPr lang="tr-TR" sz="1900" kern="1200" dirty="0" err="1"/>
            <a:t>widget’ı</a:t>
          </a:r>
          <a:r>
            <a:rPr lang="tr-TR" sz="1900" kern="1200" dirty="0"/>
            <a:t>. Uygulamaya arama verisini sağlamak </a:t>
          </a:r>
          <a:r>
            <a:rPr lang="tr-TR" sz="1900" kern="1200" dirty="0" err="1"/>
            <a:t>widget’ın</a:t>
          </a:r>
          <a:r>
            <a:rPr lang="tr-TR" sz="1900" kern="1200" dirty="0"/>
            <a:t> işidir. Content Provider sayesinde verilere ulaşabiliriz.	</a:t>
          </a:r>
          <a:endParaRPr lang="en-US" sz="1900" kern="1200" dirty="0"/>
        </a:p>
      </dsp:txBody>
      <dsp:txXfrm>
        <a:off x="0" y="3069827"/>
        <a:ext cx="6046132" cy="15337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CBD7F-686E-E547-AB3A-34BCFD49F75F}">
      <dsp:nvSpPr>
        <dsp:cNvPr id="0" name=""/>
        <dsp:cNvSpPr/>
      </dsp:nvSpPr>
      <dsp:spPr>
        <a:xfrm>
          <a:off x="0" y="0"/>
          <a:ext cx="6046132" cy="0"/>
        </a:xfrm>
        <a:prstGeom prst="lin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w="9525" cap="rnd" cmpd="sng" algn="ctr">
          <a:solidFill>
            <a:schemeClr val="accent2">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38CDADF-1B6B-424A-A828-F6882D9D038D}">
      <dsp:nvSpPr>
        <dsp:cNvPr id="0" name=""/>
        <dsp:cNvSpPr/>
      </dsp:nvSpPr>
      <dsp:spPr>
        <a:xfrm>
          <a:off x="0" y="0"/>
          <a:ext cx="6046132" cy="2302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tr-TR" sz="2500" kern="1200" dirty="0"/>
            <a:t>Herhangi bir olay gerçekleştiğinde tetiklenen yayın mesajıdır. Bu sinyaller işletim sisteminde var olan sistem uygulamaları tarafından ve market üzerinden indirilen uygulamalar tarafından da gönderilebilir.</a:t>
          </a:r>
          <a:endParaRPr lang="en-US" sz="2500" kern="1200" dirty="0"/>
        </a:p>
      </dsp:txBody>
      <dsp:txXfrm>
        <a:off x="0" y="0"/>
        <a:ext cx="6046132" cy="2302933"/>
      </dsp:txXfrm>
    </dsp:sp>
    <dsp:sp modelId="{CB99B0D5-9F38-C14E-A591-6C56E1CA02AF}">
      <dsp:nvSpPr>
        <dsp:cNvPr id="0" name=""/>
        <dsp:cNvSpPr/>
      </dsp:nvSpPr>
      <dsp:spPr>
        <a:xfrm>
          <a:off x="0" y="2302933"/>
          <a:ext cx="6046132" cy="0"/>
        </a:xfrm>
        <a:prstGeom prst="line">
          <a:avLst/>
        </a:prstGeom>
        <a:gradFill rotWithShape="0">
          <a:gsLst>
            <a:gs pos="0">
              <a:schemeClr val="accent2">
                <a:hueOff val="-490875"/>
                <a:satOff val="38812"/>
                <a:lumOff val="-784"/>
                <a:alphaOff val="0"/>
                <a:tint val="96000"/>
                <a:lumMod val="104000"/>
              </a:schemeClr>
            </a:gs>
            <a:gs pos="100000">
              <a:schemeClr val="accent2">
                <a:hueOff val="-490875"/>
                <a:satOff val="38812"/>
                <a:lumOff val="-784"/>
                <a:alphaOff val="0"/>
                <a:shade val="84000"/>
                <a:lumMod val="84000"/>
              </a:schemeClr>
            </a:gs>
          </a:gsLst>
          <a:lin ang="5400000" scaled="0"/>
        </a:gradFill>
        <a:ln w="9525" cap="rnd" cmpd="sng" algn="ctr">
          <a:solidFill>
            <a:schemeClr val="accent2">
              <a:hueOff val="-490875"/>
              <a:satOff val="38812"/>
              <a:lumOff val="-784"/>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0E6E4475-F886-1C46-94AD-D1087E172381}">
      <dsp:nvSpPr>
        <dsp:cNvPr id="0" name=""/>
        <dsp:cNvSpPr/>
      </dsp:nvSpPr>
      <dsp:spPr>
        <a:xfrm>
          <a:off x="0" y="2302933"/>
          <a:ext cx="6046132" cy="2302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tr-TR" sz="2500" kern="1200" dirty="0"/>
            <a:t>Bir </a:t>
          </a:r>
          <a:r>
            <a:rPr lang="tr-TR" sz="2500" kern="1200" dirty="0" err="1"/>
            <a:t>activity’e</a:t>
          </a:r>
          <a:r>
            <a:rPr lang="tr-TR" sz="2500" kern="1200" dirty="0"/>
            <a:t> </a:t>
          </a:r>
          <a:r>
            <a:rPr lang="tr-TR" sz="2500" kern="1200" dirty="0" err="1"/>
            <a:t>broadcastreceiver</a:t>
          </a:r>
          <a:r>
            <a:rPr lang="tr-TR" sz="2500" kern="1200" dirty="0"/>
            <a:t> özelliği eklemek için </a:t>
          </a:r>
          <a:r>
            <a:rPr lang="tr-TR" sz="2500" kern="1200" dirty="0" err="1"/>
            <a:t>AndroidManifest</a:t>
          </a:r>
          <a:r>
            <a:rPr lang="tr-TR" sz="2500" kern="1200" dirty="0"/>
            <a:t> dosyasına </a:t>
          </a:r>
          <a:r>
            <a:rPr lang="tr-TR" sz="2500" i="1" kern="1200" dirty="0" err="1"/>
            <a:t>application</a:t>
          </a:r>
          <a:r>
            <a:rPr lang="tr-TR" sz="2500" kern="1200" dirty="0"/>
            <a:t> altındaki </a:t>
          </a:r>
          <a:r>
            <a:rPr lang="tr-TR" sz="2500" i="1" kern="1200" dirty="0" err="1"/>
            <a:t>activity</a:t>
          </a:r>
          <a:r>
            <a:rPr lang="tr-TR" sz="2500" kern="1200" dirty="0"/>
            <a:t> tanımına dinlenilecek özelliğin eklenmesi gerekiyor(mesela SMS).</a:t>
          </a:r>
          <a:endParaRPr lang="en-US" sz="2500" kern="1200" dirty="0"/>
        </a:p>
      </dsp:txBody>
      <dsp:txXfrm>
        <a:off x="0" y="2302933"/>
        <a:ext cx="6046132" cy="23029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30A43D-6A5B-804F-9552-1441AF427197}">
      <dsp:nvSpPr>
        <dsp:cNvPr id="0" name=""/>
        <dsp:cNvSpPr/>
      </dsp:nvSpPr>
      <dsp:spPr>
        <a:xfrm>
          <a:off x="1524406" y="169174"/>
          <a:ext cx="5079187" cy="5080317"/>
        </a:xfrm>
        <a:prstGeom prst="circularArrow">
          <a:avLst>
            <a:gd name="adj1" fmla="val 10980"/>
            <a:gd name="adj2" fmla="val 1142322"/>
            <a:gd name="adj3" fmla="val 9000000"/>
            <a:gd name="adj4" fmla="val 10800000"/>
            <a:gd name="adj5" fmla="val 12500"/>
          </a:avLst>
        </a:prstGeom>
        <a:solidFill>
          <a:srgbClr val="00B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C469AD-4767-8A40-9F4F-B374E1EDE347}">
      <dsp:nvSpPr>
        <dsp:cNvPr id="0" name=""/>
        <dsp:cNvSpPr/>
      </dsp:nvSpPr>
      <dsp:spPr>
        <a:xfrm>
          <a:off x="2646070" y="2008249"/>
          <a:ext cx="2834233" cy="1416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2755900">
            <a:lnSpc>
              <a:spcPct val="90000"/>
            </a:lnSpc>
            <a:spcBef>
              <a:spcPct val="0"/>
            </a:spcBef>
            <a:spcAft>
              <a:spcPct val="35000"/>
            </a:spcAft>
            <a:buNone/>
          </a:pPr>
          <a:r>
            <a:rPr lang="en-US" sz="6200" kern="1200" dirty="0"/>
            <a:t>Sprint 2</a:t>
          </a:r>
        </a:p>
      </dsp:txBody>
      <dsp:txXfrm>
        <a:off x="2646070" y="2008249"/>
        <a:ext cx="2834233" cy="1416900"/>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4/4/19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schemeClr val="bg2">
                <a:shade val="28000"/>
                <a:satMod val="94000"/>
                <a:lumMod val="20000"/>
              </a:schemeClr>
              <a:schemeClr val="bg2">
                <a:tint val="94000"/>
                <a:shade val="84000"/>
                <a:satMod val="148000"/>
                <a:lumMod val="114000"/>
              </a:schemeClr>
            </a:duotone>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4/4/19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smyracula"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hyperlink" Target="https://developer.android.com/guide/topics/manifest/manifest-intro"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8A71D-2FFC-C745-88F1-AD14414886E7}"/>
              </a:ext>
            </a:extLst>
          </p:cNvPr>
          <p:cNvSpPr>
            <a:spLocks noGrp="1"/>
          </p:cNvSpPr>
          <p:nvPr>
            <p:ph type="ctrTitle"/>
          </p:nvPr>
        </p:nvSpPr>
        <p:spPr>
          <a:xfrm>
            <a:off x="1751012" y="391638"/>
            <a:ext cx="8676222" cy="3200400"/>
          </a:xfrm>
        </p:spPr>
        <p:txBody>
          <a:bodyPr/>
          <a:lstStyle/>
          <a:p>
            <a:r>
              <a:rPr lang="tr-TR" dirty="0" err="1"/>
              <a:t>Androıd</a:t>
            </a:r>
            <a:r>
              <a:rPr lang="tr-TR" dirty="0"/>
              <a:t> uygulama geliştirme </a:t>
            </a:r>
          </a:p>
        </p:txBody>
      </p:sp>
      <p:sp>
        <p:nvSpPr>
          <p:cNvPr id="3" name="Subtitle 2">
            <a:extLst>
              <a:ext uri="{FF2B5EF4-FFF2-40B4-BE49-F238E27FC236}">
                <a16:creationId xmlns:a16="http://schemas.microsoft.com/office/drawing/2014/main" id="{D21CD76F-AB74-F840-A3B7-94F2C05E456F}"/>
              </a:ext>
            </a:extLst>
          </p:cNvPr>
          <p:cNvSpPr>
            <a:spLocks noGrp="1"/>
          </p:cNvSpPr>
          <p:nvPr>
            <p:ph type="subTitle" idx="1"/>
          </p:nvPr>
        </p:nvSpPr>
        <p:spPr>
          <a:xfrm>
            <a:off x="1751012" y="4048208"/>
            <a:ext cx="8676222" cy="586946"/>
          </a:xfrm>
        </p:spPr>
        <p:txBody>
          <a:bodyPr/>
          <a:lstStyle/>
          <a:p>
            <a:r>
              <a:rPr lang="tr-TR" dirty="0"/>
              <a:t>Osman </a:t>
            </a:r>
            <a:r>
              <a:rPr lang="tr-TR" dirty="0" err="1"/>
              <a:t>korcan</a:t>
            </a:r>
            <a:r>
              <a:rPr lang="tr-TR" dirty="0"/>
              <a:t> andaç</a:t>
            </a:r>
          </a:p>
          <a:p>
            <a:endParaRPr lang="tr-TR" dirty="0"/>
          </a:p>
        </p:txBody>
      </p:sp>
      <p:sp>
        <p:nvSpPr>
          <p:cNvPr id="6" name="TextBox 5">
            <a:extLst>
              <a:ext uri="{FF2B5EF4-FFF2-40B4-BE49-F238E27FC236}">
                <a16:creationId xmlns:a16="http://schemas.microsoft.com/office/drawing/2014/main" id="{99F77EC1-8748-B740-B852-7CBD49C5C653}"/>
              </a:ext>
            </a:extLst>
          </p:cNvPr>
          <p:cNvSpPr txBox="1"/>
          <p:nvPr/>
        </p:nvSpPr>
        <p:spPr>
          <a:xfrm>
            <a:off x="4316041" y="4819820"/>
            <a:ext cx="3546164" cy="369332"/>
          </a:xfrm>
          <a:prstGeom prst="rect">
            <a:avLst/>
          </a:prstGeom>
          <a:noFill/>
        </p:spPr>
        <p:txBody>
          <a:bodyPr wrap="none" rtlCol="0">
            <a:spAutoFit/>
          </a:bodyPr>
          <a:lstStyle/>
          <a:p>
            <a:r>
              <a:rPr lang="tr-TR" dirty="0">
                <a:solidFill>
                  <a:srgbClr val="FF0000"/>
                </a:solidFill>
                <a:hlinkClick r:id="rId2">
                  <a:extLst>
                    <a:ext uri="{A12FA001-AC4F-418D-AE19-62706E023703}">
                      <ahyp:hlinkClr xmlns:ahyp="http://schemas.microsoft.com/office/drawing/2018/hyperlinkcolor" val="tx"/>
                    </a:ext>
                  </a:extLst>
                </a:hlinkClick>
              </a:rPr>
              <a:t>https://github.com/smyracula</a:t>
            </a:r>
            <a:endParaRPr lang="tr-TR" dirty="0">
              <a:solidFill>
                <a:srgbClr val="FF0000"/>
              </a:solidFill>
            </a:endParaRPr>
          </a:p>
        </p:txBody>
      </p:sp>
      <p:sp>
        <p:nvSpPr>
          <p:cNvPr id="7" name="Subtitle 2">
            <a:extLst>
              <a:ext uri="{FF2B5EF4-FFF2-40B4-BE49-F238E27FC236}">
                <a16:creationId xmlns:a16="http://schemas.microsoft.com/office/drawing/2014/main" id="{1A69B7E2-4468-6E4C-9FAB-1682BF4C1C1D}"/>
              </a:ext>
            </a:extLst>
          </p:cNvPr>
          <p:cNvSpPr txBox="1">
            <a:spLocks/>
          </p:cNvSpPr>
          <p:nvPr/>
        </p:nvSpPr>
        <p:spPr>
          <a:xfrm>
            <a:off x="1751012" y="5547494"/>
            <a:ext cx="8676222" cy="586946"/>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1"/>
              </a:buClr>
              <a:buSzPct val="100000"/>
              <a:buFont typeface="Arial"/>
              <a:buNone/>
              <a:defRPr sz="2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100000"/>
              <a:buFont typeface="Arial"/>
              <a:buNone/>
              <a:defRPr sz="18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100000"/>
              <a:buFont typeface="Arial"/>
              <a:buNone/>
              <a:defRPr sz="16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tr-TR" dirty="0"/>
              <a:t>Doğuş teknoloji</a:t>
            </a:r>
          </a:p>
        </p:txBody>
      </p:sp>
    </p:spTree>
    <p:extLst>
      <p:ext uri="{BB962C8B-B14F-4D97-AF65-F5344CB8AC3E}">
        <p14:creationId xmlns:p14="http://schemas.microsoft.com/office/powerpoint/2010/main" val="3463426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43192" y="609600"/>
            <a:ext cx="3643674" cy="1905000"/>
          </a:xfrm>
        </p:spPr>
        <p:txBody>
          <a:bodyPr vert="horz" lIns="91440" tIns="45720" rIns="91440" bIns="45720" rtlCol="0" anchor="ctr">
            <a:normAutofit/>
          </a:bodyPr>
          <a:lstStyle/>
          <a:p>
            <a:r>
              <a:rPr lang="en-US" sz="2800" dirty="0" err="1"/>
              <a:t>Androıd</a:t>
            </a:r>
            <a:r>
              <a:rPr lang="en-US" sz="2800" dirty="0"/>
              <a:t> </a:t>
            </a:r>
            <a:r>
              <a:rPr lang="en-US" sz="2800" dirty="0" err="1"/>
              <a:t>studıo</a:t>
            </a:r>
            <a:r>
              <a:rPr lang="en-US" sz="2800" dirty="0"/>
              <a:t> </a:t>
            </a:r>
            <a:r>
              <a:rPr lang="en-US" sz="2800" dirty="0" err="1"/>
              <a:t>turu</a:t>
            </a:r>
            <a:r>
              <a:rPr lang="en-US" sz="2800" dirty="0"/>
              <a:t> – </a:t>
            </a:r>
            <a:r>
              <a:rPr lang="en-US" sz="2800" dirty="0" err="1"/>
              <a:t>gradle</a:t>
            </a:r>
            <a:r>
              <a:rPr lang="en-US" sz="2800" dirty="0"/>
              <a:t> sync</a:t>
            </a:r>
          </a:p>
        </p:txBody>
      </p:sp>
      <p:sp>
        <p:nvSpPr>
          <p:cNvPr id="13" name="TextBox 12">
            <a:extLst>
              <a:ext uri="{FF2B5EF4-FFF2-40B4-BE49-F238E27FC236}">
                <a16:creationId xmlns:a16="http://schemas.microsoft.com/office/drawing/2014/main" id="{BF89149B-4BCF-F94E-B549-BA614157C142}"/>
              </a:ext>
            </a:extLst>
          </p:cNvPr>
          <p:cNvSpPr txBox="1"/>
          <p:nvPr/>
        </p:nvSpPr>
        <p:spPr>
          <a:xfrm>
            <a:off x="643192" y="2666999"/>
            <a:ext cx="3643674" cy="3216276"/>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pic>
        <p:nvPicPr>
          <p:cNvPr id="6" name="Picture 5">
            <a:extLst>
              <a:ext uri="{FF2B5EF4-FFF2-40B4-BE49-F238E27FC236}">
                <a16:creationId xmlns:a16="http://schemas.microsoft.com/office/drawing/2014/main" id="{D4EAC482-A344-FA40-A750-B317B14389AB}"/>
              </a:ext>
            </a:extLst>
          </p:cNvPr>
          <p:cNvPicPr>
            <a:picLocks noChangeAspect="1"/>
          </p:cNvPicPr>
          <p:nvPr/>
        </p:nvPicPr>
        <p:blipFill>
          <a:blip r:embed="rId2"/>
          <a:stretch>
            <a:fillRect/>
          </a:stretch>
        </p:blipFill>
        <p:spPr>
          <a:xfrm>
            <a:off x="5003456" y="929331"/>
            <a:ext cx="5944630" cy="5258711"/>
          </a:xfrm>
          <a:prstGeom prst="rect">
            <a:avLst/>
          </a:prstGeom>
        </p:spPr>
      </p:pic>
      <p:sp>
        <p:nvSpPr>
          <p:cNvPr id="7" name="Rectangle 6">
            <a:extLst>
              <a:ext uri="{FF2B5EF4-FFF2-40B4-BE49-F238E27FC236}">
                <a16:creationId xmlns:a16="http://schemas.microsoft.com/office/drawing/2014/main" id="{89176ACE-47DC-D84A-B4FE-3CEDFAF41163}"/>
              </a:ext>
            </a:extLst>
          </p:cNvPr>
          <p:cNvSpPr/>
          <p:nvPr/>
        </p:nvSpPr>
        <p:spPr>
          <a:xfrm>
            <a:off x="9712410" y="1110050"/>
            <a:ext cx="197709" cy="175053"/>
          </a:xfrm>
          <a:prstGeom prst="rect">
            <a:avLst/>
          </a:prstGeom>
          <a:noFill/>
          <a:ln w="317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1925672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43192" y="609600"/>
            <a:ext cx="3643674" cy="1905000"/>
          </a:xfrm>
        </p:spPr>
        <p:txBody>
          <a:bodyPr vert="horz" lIns="91440" tIns="45720" rIns="91440" bIns="45720" rtlCol="0" anchor="ctr">
            <a:normAutofit/>
          </a:bodyPr>
          <a:lstStyle/>
          <a:p>
            <a:r>
              <a:rPr lang="en-US" sz="2800" dirty="0" err="1"/>
              <a:t>Androıd</a:t>
            </a:r>
            <a:r>
              <a:rPr lang="en-US" sz="2800" dirty="0"/>
              <a:t> </a:t>
            </a:r>
            <a:r>
              <a:rPr lang="en-US" sz="2800" dirty="0" err="1"/>
              <a:t>studıo</a:t>
            </a:r>
            <a:r>
              <a:rPr lang="en-US" sz="2800" dirty="0"/>
              <a:t> </a:t>
            </a:r>
            <a:r>
              <a:rPr lang="en-US" sz="2800" dirty="0" err="1"/>
              <a:t>turu</a:t>
            </a:r>
            <a:r>
              <a:rPr lang="en-US" sz="2800" dirty="0"/>
              <a:t> – </a:t>
            </a:r>
            <a:r>
              <a:rPr lang="en-US" sz="2800" dirty="0" err="1"/>
              <a:t>avd</a:t>
            </a:r>
            <a:r>
              <a:rPr lang="en-US" sz="2800" dirty="0"/>
              <a:t> manager</a:t>
            </a:r>
          </a:p>
        </p:txBody>
      </p:sp>
      <p:sp>
        <p:nvSpPr>
          <p:cNvPr id="13" name="TextBox 12">
            <a:extLst>
              <a:ext uri="{FF2B5EF4-FFF2-40B4-BE49-F238E27FC236}">
                <a16:creationId xmlns:a16="http://schemas.microsoft.com/office/drawing/2014/main" id="{BF89149B-4BCF-F94E-B549-BA614157C142}"/>
              </a:ext>
            </a:extLst>
          </p:cNvPr>
          <p:cNvSpPr txBox="1"/>
          <p:nvPr/>
        </p:nvSpPr>
        <p:spPr>
          <a:xfrm>
            <a:off x="643192" y="2666999"/>
            <a:ext cx="3643674" cy="3216276"/>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pic>
        <p:nvPicPr>
          <p:cNvPr id="6" name="Picture 5">
            <a:extLst>
              <a:ext uri="{FF2B5EF4-FFF2-40B4-BE49-F238E27FC236}">
                <a16:creationId xmlns:a16="http://schemas.microsoft.com/office/drawing/2014/main" id="{D4EAC482-A344-FA40-A750-B317B14389AB}"/>
              </a:ext>
            </a:extLst>
          </p:cNvPr>
          <p:cNvPicPr>
            <a:picLocks noChangeAspect="1"/>
          </p:cNvPicPr>
          <p:nvPr/>
        </p:nvPicPr>
        <p:blipFill>
          <a:blip r:embed="rId2"/>
          <a:stretch>
            <a:fillRect/>
          </a:stretch>
        </p:blipFill>
        <p:spPr>
          <a:xfrm>
            <a:off x="5003456" y="929331"/>
            <a:ext cx="5944630" cy="5258711"/>
          </a:xfrm>
          <a:prstGeom prst="rect">
            <a:avLst/>
          </a:prstGeom>
        </p:spPr>
      </p:pic>
      <p:sp>
        <p:nvSpPr>
          <p:cNvPr id="7" name="Rectangle 6">
            <a:extLst>
              <a:ext uri="{FF2B5EF4-FFF2-40B4-BE49-F238E27FC236}">
                <a16:creationId xmlns:a16="http://schemas.microsoft.com/office/drawing/2014/main" id="{89176ACE-47DC-D84A-B4FE-3CEDFAF41163}"/>
              </a:ext>
            </a:extLst>
          </p:cNvPr>
          <p:cNvSpPr/>
          <p:nvPr/>
        </p:nvSpPr>
        <p:spPr>
          <a:xfrm>
            <a:off x="9897761" y="1097693"/>
            <a:ext cx="197709" cy="175053"/>
          </a:xfrm>
          <a:prstGeom prst="rect">
            <a:avLst/>
          </a:prstGeom>
          <a:noFill/>
          <a:ln w="317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2903613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43192" y="609600"/>
            <a:ext cx="3643674" cy="1905000"/>
          </a:xfrm>
        </p:spPr>
        <p:txBody>
          <a:bodyPr vert="horz" lIns="91440" tIns="45720" rIns="91440" bIns="45720" rtlCol="0" anchor="ctr">
            <a:normAutofit/>
          </a:bodyPr>
          <a:lstStyle/>
          <a:p>
            <a:r>
              <a:rPr lang="en-US" sz="2800" dirty="0" err="1"/>
              <a:t>Androıd</a:t>
            </a:r>
            <a:r>
              <a:rPr lang="en-US" sz="2800" dirty="0"/>
              <a:t> </a:t>
            </a:r>
            <a:r>
              <a:rPr lang="en-US" sz="2800" dirty="0" err="1"/>
              <a:t>studıo</a:t>
            </a:r>
            <a:r>
              <a:rPr lang="en-US" sz="2800" dirty="0"/>
              <a:t> </a:t>
            </a:r>
            <a:r>
              <a:rPr lang="en-US" sz="2800" dirty="0" err="1"/>
              <a:t>turu</a:t>
            </a:r>
            <a:r>
              <a:rPr lang="en-US" sz="2800" dirty="0"/>
              <a:t> – SDK manager</a:t>
            </a:r>
          </a:p>
        </p:txBody>
      </p:sp>
      <p:sp>
        <p:nvSpPr>
          <p:cNvPr id="13" name="TextBox 12">
            <a:extLst>
              <a:ext uri="{FF2B5EF4-FFF2-40B4-BE49-F238E27FC236}">
                <a16:creationId xmlns:a16="http://schemas.microsoft.com/office/drawing/2014/main" id="{BF89149B-4BCF-F94E-B549-BA614157C142}"/>
              </a:ext>
            </a:extLst>
          </p:cNvPr>
          <p:cNvSpPr txBox="1"/>
          <p:nvPr/>
        </p:nvSpPr>
        <p:spPr>
          <a:xfrm>
            <a:off x="643192" y="2666999"/>
            <a:ext cx="3643674" cy="3216276"/>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pic>
        <p:nvPicPr>
          <p:cNvPr id="6" name="Picture 5">
            <a:extLst>
              <a:ext uri="{FF2B5EF4-FFF2-40B4-BE49-F238E27FC236}">
                <a16:creationId xmlns:a16="http://schemas.microsoft.com/office/drawing/2014/main" id="{D4EAC482-A344-FA40-A750-B317B14389AB}"/>
              </a:ext>
            </a:extLst>
          </p:cNvPr>
          <p:cNvPicPr>
            <a:picLocks noChangeAspect="1"/>
          </p:cNvPicPr>
          <p:nvPr/>
        </p:nvPicPr>
        <p:blipFill>
          <a:blip r:embed="rId2"/>
          <a:stretch>
            <a:fillRect/>
          </a:stretch>
        </p:blipFill>
        <p:spPr>
          <a:xfrm>
            <a:off x="5003456" y="929331"/>
            <a:ext cx="5944630" cy="5258711"/>
          </a:xfrm>
          <a:prstGeom prst="rect">
            <a:avLst/>
          </a:prstGeom>
        </p:spPr>
      </p:pic>
      <p:sp>
        <p:nvSpPr>
          <p:cNvPr id="7" name="Rectangle 6">
            <a:extLst>
              <a:ext uri="{FF2B5EF4-FFF2-40B4-BE49-F238E27FC236}">
                <a16:creationId xmlns:a16="http://schemas.microsoft.com/office/drawing/2014/main" id="{89176ACE-47DC-D84A-B4FE-3CEDFAF41163}"/>
              </a:ext>
            </a:extLst>
          </p:cNvPr>
          <p:cNvSpPr/>
          <p:nvPr/>
        </p:nvSpPr>
        <p:spPr>
          <a:xfrm>
            <a:off x="10132540" y="1110050"/>
            <a:ext cx="197709" cy="175053"/>
          </a:xfrm>
          <a:prstGeom prst="rect">
            <a:avLst/>
          </a:prstGeom>
          <a:noFill/>
          <a:ln w="317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2939406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1114424" y="847726"/>
            <a:ext cx="6150510"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Emulator &amp; extended controls</a:t>
            </a:r>
          </a:p>
        </p:txBody>
      </p:sp>
      <p:pic>
        <p:nvPicPr>
          <p:cNvPr id="5" name="Content Placeholder 4">
            <a:extLst>
              <a:ext uri="{FF2B5EF4-FFF2-40B4-BE49-F238E27FC236}">
                <a16:creationId xmlns:a16="http://schemas.microsoft.com/office/drawing/2014/main" id="{9369DBAE-7EB0-DF44-8A75-0DE298FBA676}"/>
              </a:ext>
            </a:extLst>
          </p:cNvPr>
          <p:cNvPicPr>
            <a:picLocks noGrp="1" noChangeAspect="1"/>
          </p:cNvPicPr>
          <p:nvPr>
            <p:ph idx="1"/>
          </p:nvPr>
        </p:nvPicPr>
        <p:blipFill>
          <a:blip r:embed="rId2"/>
          <a:stretch>
            <a:fillRect/>
          </a:stretch>
        </p:blipFill>
        <p:spPr>
          <a:xfrm>
            <a:off x="7774559" y="863390"/>
            <a:ext cx="3066031" cy="521877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745489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1">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3">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1141413" y="609600"/>
            <a:ext cx="9905998" cy="1173480"/>
          </a:xfrm>
        </p:spPr>
        <p:txBody>
          <a:bodyPr vert="horz" lIns="91440" tIns="45720" rIns="91440" bIns="45720" rtlCol="0" anchor="ctr">
            <a:normAutofit/>
          </a:bodyPr>
          <a:lstStyle/>
          <a:p>
            <a:pPr algn="ctr"/>
            <a:r>
              <a:rPr lang="en-US" dirty="0"/>
              <a:t>Emulator &amp; extended controls</a:t>
            </a:r>
          </a:p>
        </p:txBody>
      </p:sp>
      <p:sp>
        <p:nvSpPr>
          <p:cNvPr id="7" name="TextBox 6">
            <a:extLst>
              <a:ext uri="{FF2B5EF4-FFF2-40B4-BE49-F238E27FC236}">
                <a16:creationId xmlns:a16="http://schemas.microsoft.com/office/drawing/2014/main" id="{5D1B789F-8735-E346-8E53-3BAAFE528007}"/>
              </a:ext>
            </a:extLst>
          </p:cNvPr>
          <p:cNvSpPr txBox="1"/>
          <p:nvPr/>
        </p:nvSpPr>
        <p:spPr>
          <a:xfrm>
            <a:off x="1141413" y="2666999"/>
            <a:ext cx="9905998" cy="3124201"/>
          </a:xfrm>
          <a:prstGeom prst="rect">
            <a:avLst/>
          </a:prstGeom>
        </p:spPr>
        <p:txBody>
          <a:bodyPr vert="horz" lIns="91440" tIns="45720" rIns="91440" bIns="45720" rtlCol="0" anchor="ctr">
            <a:normAutofit/>
          </a:bodyPr>
          <a:lstStyle/>
          <a:p>
            <a:pPr marL="285750" indent="-285750">
              <a:lnSpc>
                <a:spcPct val="90000"/>
              </a:lnSpc>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Android Studio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içinde</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yer</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alan</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emulator,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yazdığımız</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kodun</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simülasyonunu</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sağlamak</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amacıyla</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gayet</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yeterli</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seviyededir</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p>
          <a:p>
            <a:pPr marL="285750" indent="-285750">
              <a:lnSpc>
                <a:spcPct val="90000"/>
              </a:lnSpc>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Emulator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tanımını</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AVD Manager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içinde</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yapabiliriz</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Kendimiz</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manuel</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olarak</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configure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edeceğimiz</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bir</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cihaz</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oluşturabiliriz</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veya</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var</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olan</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tanımlı</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Google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cihazlarını</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da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kullanabiliriz</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p>
          <a:p>
            <a:pPr marL="285750" indent="-285750">
              <a:lnSpc>
                <a:spcPct val="90000"/>
              </a:lnSpc>
              <a:spcBef>
                <a:spcPct val="20000"/>
              </a:spcBef>
              <a:spcAft>
                <a:spcPts val="600"/>
              </a:spcAft>
              <a:buClr>
                <a:schemeClr val="tx1"/>
              </a:buClr>
              <a:buSzPct val="100000"/>
              <a:buFont typeface="Arial"/>
              <a:buChar char="•"/>
            </a:pP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Dikkat</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edilmesi</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gereken</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nokta</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geliştirme</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yapılan</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bilgisayarın</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ram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kapasitesi</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sınırlı</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ise</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tanımlayacağımız</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virtual device ram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kapasitesini</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düşük</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tutmalıyız</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Yoksa</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hız</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sorunu</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yaşayabilirsiniz</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p>
          <a:p>
            <a:pPr marL="285750" indent="-285750">
              <a:lnSpc>
                <a:spcPct val="90000"/>
              </a:lnSpc>
              <a:spcBef>
                <a:spcPct val="20000"/>
              </a:spcBef>
              <a:spcAft>
                <a:spcPts val="600"/>
              </a:spcAft>
              <a:buClr>
                <a:schemeClr val="tx1"/>
              </a:buClr>
              <a:buSzPct val="100000"/>
              <a:buFont typeface="Arial"/>
              <a:buChar char="•"/>
            </a:pP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Cihaza</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arama</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yapma</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mesaj</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atma</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konum</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değiştirme</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gibi</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simülasyonları</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yapabileceğiniz</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bir</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kontrol</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ekranı</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da </a:t>
            </a:r>
            <a:r>
              <a:rPr lang="en-US"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mevcuttur</a:t>
            </a: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p>
        </p:txBody>
      </p:sp>
    </p:spTree>
    <p:extLst>
      <p:ext uri="{BB962C8B-B14F-4D97-AF65-F5344CB8AC3E}">
        <p14:creationId xmlns:p14="http://schemas.microsoft.com/office/powerpoint/2010/main" val="752956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420465" y="609600"/>
            <a:ext cx="5122606" cy="1905000"/>
          </a:xfrm>
        </p:spPr>
        <p:txBody>
          <a:bodyPr vert="horz" lIns="91440" tIns="45720" rIns="91440" bIns="45720" rtlCol="0" anchor="ctr">
            <a:normAutofit/>
          </a:bodyPr>
          <a:lstStyle/>
          <a:p>
            <a:r>
              <a:rPr lang="en-US"/>
              <a:t>Emulator &amp; extended controls</a:t>
            </a:r>
          </a:p>
        </p:txBody>
      </p:sp>
      <p:sp>
        <p:nvSpPr>
          <p:cNvPr id="11" name="TextBox 10">
            <a:extLst>
              <a:ext uri="{FF2B5EF4-FFF2-40B4-BE49-F238E27FC236}">
                <a16:creationId xmlns:a16="http://schemas.microsoft.com/office/drawing/2014/main" id="{0A7CB25F-E918-6840-A7EB-CEC83425364E}"/>
              </a:ext>
            </a:extLst>
          </p:cNvPr>
          <p:cNvSpPr txBox="1"/>
          <p:nvPr/>
        </p:nvSpPr>
        <p:spPr>
          <a:xfrm>
            <a:off x="6420465" y="2666999"/>
            <a:ext cx="5122606" cy="3216276"/>
          </a:xfrm>
          <a:prstGeom prst="rect">
            <a:avLst/>
          </a:prstGeom>
        </p:spPr>
        <p:txBody>
          <a:bodyPr vert="horz" lIns="91440" tIns="45720" rIns="91440" bIns="45720" rtlCol="0" anchor="t">
            <a:normAutofit/>
          </a:bodyPr>
          <a:lstStyle/>
          <a:p>
            <a:pPr marL="285750" indent="-285750">
              <a:spcBef>
                <a:spcPct val="20000"/>
              </a:spcBef>
              <a:spcAft>
                <a:spcPts val="600"/>
              </a:spcAft>
              <a:buClr>
                <a:schemeClr val="tx1"/>
              </a:buClr>
              <a:buSzPct val="100000"/>
              <a:buFont typeface="Arial"/>
              <a:buChar char="•"/>
            </a:pPr>
            <a:r>
              <a:rPr lang="en-US"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Kontrol ekranına sağ menüdeki noktalı buton ile gidilebilir.</a:t>
            </a:r>
          </a:p>
          <a:p>
            <a:pPr marL="285750" indent="-285750">
              <a:spcBef>
                <a:spcPct val="20000"/>
              </a:spcBef>
              <a:spcAft>
                <a:spcPts val="600"/>
              </a:spcAft>
              <a:buClr>
                <a:schemeClr val="tx1"/>
              </a:buClr>
              <a:buSzPct val="100000"/>
              <a:buFont typeface="Arial"/>
              <a:buChar char="•"/>
            </a:pPr>
            <a:r>
              <a:rPr lang="en-US"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Bu ekranın ismi ise «extended controls»</a:t>
            </a:r>
          </a:p>
        </p:txBody>
      </p:sp>
      <p:pic>
        <p:nvPicPr>
          <p:cNvPr id="6" name="Content Placeholder 4">
            <a:extLst>
              <a:ext uri="{FF2B5EF4-FFF2-40B4-BE49-F238E27FC236}">
                <a16:creationId xmlns:a16="http://schemas.microsoft.com/office/drawing/2014/main" id="{1E30B52F-D040-4B4C-8A20-A3BEF83873F3}"/>
              </a:ext>
            </a:extLst>
          </p:cNvPr>
          <p:cNvPicPr>
            <a:picLocks noChangeAspect="1"/>
          </p:cNvPicPr>
          <p:nvPr/>
        </p:nvPicPr>
        <p:blipFill>
          <a:blip r:embed="rId2"/>
          <a:stretch>
            <a:fillRect/>
          </a:stretch>
        </p:blipFill>
        <p:spPr>
          <a:xfrm>
            <a:off x="1827480" y="645106"/>
            <a:ext cx="3083051"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7" name="Rectangle 6">
            <a:extLst>
              <a:ext uri="{FF2B5EF4-FFF2-40B4-BE49-F238E27FC236}">
                <a16:creationId xmlns:a16="http://schemas.microsoft.com/office/drawing/2014/main" id="{B0F95609-7EC9-BA4B-A4A3-D736FE59832B}"/>
              </a:ext>
            </a:extLst>
          </p:cNvPr>
          <p:cNvSpPr/>
          <p:nvPr/>
        </p:nvSpPr>
        <p:spPr>
          <a:xfrm>
            <a:off x="4559643" y="4187610"/>
            <a:ext cx="197709" cy="175053"/>
          </a:xfrm>
          <a:prstGeom prst="rect">
            <a:avLst/>
          </a:prstGeom>
          <a:noFill/>
          <a:ln w="317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2542602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Emulator &amp; extended controls</a:t>
            </a:r>
          </a:p>
        </p:txBody>
      </p:sp>
      <p:pic>
        <p:nvPicPr>
          <p:cNvPr id="7" name="Content Placeholder 6">
            <a:extLst>
              <a:ext uri="{FF2B5EF4-FFF2-40B4-BE49-F238E27FC236}">
                <a16:creationId xmlns:a16="http://schemas.microsoft.com/office/drawing/2014/main" id="{D198C1B1-04A8-7B49-9DF5-CF28BE7CFECB}"/>
              </a:ext>
            </a:extLst>
          </p:cNvPr>
          <p:cNvPicPr>
            <a:picLocks noGrp="1" noChangeAspect="1"/>
          </p:cNvPicPr>
          <p:nvPr>
            <p:ph idx="1"/>
          </p:nvPr>
        </p:nvPicPr>
        <p:blipFill>
          <a:blip r:embed="rId2"/>
          <a:stretch>
            <a:fillRect/>
          </a:stretch>
        </p:blipFill>
        <p:spPr>
          <a:xfrm>
            <a:off x="633999" y="1295403"/>
            <a:ext cx="5462001" cy="4274014"/>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062723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1114424" y="847726"/>
            <a:ext cx="6150510"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Androıd PROject structure, fıles and Resources</a:t>
            </a:r>
          </a:p>
        </p:txBody>
      </p:sp>
      <p:pic>
        <p:nvPicPr>
          <p:cNvPr id="8" name="Content Placeholder 4">
            <a:extLst>
              <a:ext uri="{FF2B5EF4-FFF2-40B4-BE49-F238E27FC236}">
                <a16:creationId xmlns:a16="http://schemas.microsoft.com/office/drawing/2014/main" id="{5C97EA73-0B30-964A-A578-0A72EE234725}"/>
              </a:ext>
            </a:extLst>
          </p:cNvPr>
          <p:cNvPicPr>
            <a:picLocks noChangeAspect="1"/>
          </p:cNvPicPr>
          <p:nvPr/>
        </p:nvPicPr>
        <p:blipFill>
          <a:blip r:embed="rId2"/>
          <a:stretch>
            <a:fillRect/>
          </a:stretch>
        </p:blipFill>
        <p:spPr>
          <a:xfrm>
            <a:off x="8094209" y="863390"/>
            <a:ext cx="2426731" cy="521877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550602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14">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1141413" y="609600"/>
            <a:ext cx="9905998" cy="1173480"/>
          </a:xfrm>
        </p:spPr>
        <p:txBody>
          <a:bodyPr>
            <a:normAutofit/>
          </a:bodyPr>
          <a:lstStyle/>
          <a:p>
            <a:pPr algn="ctr"/>
            <a:r>
              <a:rPr lang="tr-TR"/>
              <a:t>Project root content</a:t>
            </a:r>
            <a:endParaRPr lang="tr-TR" dirty="0"/>
          </a:p>
        </p:txBody>
      </p:sp>
      <p:sp>
        <p:nvSpPr>
          <p:cNvPr id="4" name="TextBox 3">
            <a:extLst>
              <a:ext uri="{FF2B5EF4-FFF2-40B4-BE49-F238E27FC236}">
                <a16:creationId xmlns:a16="http://schemas.microsoft.com/office/drawing/2014/main" id="{AFEC07C1-C3D3-134C-AC13-77CF1027501A}"/>
              </a:ext>
            </a:extLst>
          </p:cNvPr>
          <p:cNvSpPr txBox="1"/>
          <p:nvPr/>
        </p:nvSpPr>
        <p:spPr>
          <a:xfrm>
            <a:off x="1141413" y="2496065"/>
            <a:ext cx="10453814" cy="5355312"/>
          </a:xfrm>
          <a:prstGeom prst="rect">
            <a:avLst/>
          </a:prstGeom>
          <a:noFill/>
        </p:spPr>
        <p:txBody>
          <a:bodyPr wrap="square" rtlCol="0">
            <a:spAutoFit/>
          </a:bodyPr>
          <a:lstStyle/>
          <a:p>
            <a:pPr marL="285750" indent="-285750">
              <a:lnSpc>
                <a:spcPct val="90000"/>
              </a:lnSpc>
              <a:buFontTx/>
              <a:buChar char="-"/>
            </a:pPr>
            <a:r>
              <a:rPr lang="tr-TR" b="1" dirty="0" err="1"/>
              <a:t>Androidmanifest.xml</a:t>
            </a:r>
            <a:r>
              <a:rPr lang="tr-TR" dirty="0"/>
              <a:t>, servis tanımlarının eklendiği, </a:t>
            </a:r>
            <a:r>
              <a:rPr lang="tr-TR" dirty="0" err="1"/>
              <a:t>aktivity</a:t>
            </a:r>
            <a:r>
              <a:rPr lang="tr-TR" dirty="0"/>
              <a:t> tanımlarının ve </a:t>
            </a:r>
            <a:r>
              <a:rPr lang="tr-TR" dirty="0" err="1"/>
              <a:t>ozelliklerinin</a:t>
            </a:r>
            <a:r>
              <a:rPr lang="tr-TR" dirty="0"/>
              <a:t> belirlendiği, kullanıcıdan hangi izinlerin alınacağının ve kullanılacağının tanımlandığı dosyadır.</a:t>
            </a:r>
          </a:p>
          <a:p>
            <a:pPr marL="285750" indent="-285750">
              <a:lnSpc>
                <a:spcPct val="90000"/>
              </a:lnSpc>
              <a:buFontTx/>
              <a:buChar char="-"/>
            </a:pPr>
            <a:endParaRPr lang="tr-TR" dirty="0"/>
          </a:p>
          <a:p>
            <a:pPr marL="285750" indent="-285750">
              <a:lnSpc>
                <a:spcPct val="90000"/>
              </a:lnSpc>
              <a:buFontTx/>
              <a:buChar char="-"/>
            </a:pPr>
            <a:r>
              <a:rPr lang="tr-TR" b="1" dirty="0"/>
              <a:t>/</a:t>
            </a:r>
            <a:r>
              <a:rPr lang="tr-TR" b="1" dirty="0" err="1"/>
              <a:t>res</a:t>
            </a:r>
            <a:r>
              <a:rPr lang="tr-TR" b="1" dirty="0"/>
              <a:t> </a:t>
            </a:r>
            <a:r>
              <a:rPr lang="tr-TR" dirty="0"/>
              <a:t>, </a:t>
            </a:r>
            <a:r>
              <a:rPr lang="tr-TR" dirty="0" err="1"/>
              <a:t>resource</a:t>
            </a:r>
            <a:r>
              <a:rPr lang="tr-TR" dirty="0"/>
              <a:t> kısaltmasıdır. GUI </a:t>
            </a:r>
            <a:r>
              <a:rPr lang="tr-TR" dirty="0" err="1"/>
              <a:t>layout’ları</a:t>
            </a:r>
            <a:r>
              <a:rPr lang="tr-TR" dirty="0"/>
              <a:t>, UI tarafında kullanılan sabit değerler, </a:t>
            </a:r>
            <a:r>
              <a:rPr lang="tr-TR" dirty="0" err="1"/>
              <a:t>image</a:t>
            </a:r>
            <a:r>
              <a:rPr lang="tr-TR" dirty="0"/>
              <a:t> dosyalarının tutulduğu yerdir. Image dosyalarını veya </a:t>
            </a:r>
            <a:r>
              <a:rPr lang="tr-TR" dirty="0" err="1"/>
              <a:t>vektorel</a:t>
            </a:r>
            <a:r>
              <a:rPr lang="tr-TR" dirty="0"/>
              <a:t> </a:t>
            </a:r>
            <a:r>
              <a:rPr lang="tr-TR" dirty="0" err="1"/>
              <a:t>svc’leri</a:t>
            </a:r>
            <a:r>
              <a:rPr lang="tr-TR" dirty="0"/>
              <a:t> ekran boyutu ve </a:t>
            </a:r>
            <a:r>
              <a:rPr lang="tr-TR" dirty="0" err="1"/>
              <a:t>orientation</a:t>
            </a:r>
            <a:r>
              <a:rPr lang="tr-TR" dirty="0"/>
              <a:t> pozisyonuna göre ayırabilirsiniz. </a:t>
            </a:r>
            <a:r>
              <a:rPr lang="tr-TR" dirty="0" err="1"/>
              <a:t>Build</a:t>
            </a:r>
            <a:r>
              <a:rPr lang="tr-TR" dirty="0"/>
              <a:t> </a:t>
            </a:r>
            <a:r>
              <a:rPr lang="tr-TR" dirty="0" err="1"/>
              <a:t>time’da</a:t>
            </a:r>
            <a:r>
              <a:rPr lang="tr-TR" dirty="0"/>
              <a:t> bu dosyalardan ayrı </a:t>
            </a:r>
            <a:r>
              <a:rPr lang="tr-TR" dirty="0" err="1"/>
              <a:t>sekilde</a:t>
            </a:r>
            <a:r>
              <a:rPr lang="tr-TR" dirty="0"/>
              <a:t> okunarak </a:t>
            </a:r>
            <a:r>
              <a:rPr lang="tr-TR" dirty="0" err="1"/>
              <a:t>apk</a:t>
            </a:r>
            <a:r>
              <a:rPr lang="tr-TR" dirty="0"/>
              <a:t> dosyası derlenir. En büyük avantajı manuel kod yazmak durumunda kalmazsınız. Örneğin telefonda çıkan ekranı tablette çıkarmayıp farklı bir ekran tasarlayacaksanız manuel kod yazmak durumunda kalmazsınız. En güzel yanı ise dev ortamı ve </a:t>
            </a:r>
            <a:r>
              <a:rPr lang="tr-TR" dirty="0" err="1"/>
              <a:t>prod</a:t>
            </a:r>
            <a:r>
              <a:rPr lang="tr-TR" dirty="0"/>
              <a:t> ortamı ayrı dizinlerde ayrı dosyalarda tutabilir ve </a:t>
            </a:r>
            <a:r>
              <a:rPr lang="tr-TR" dirty="0" err="1"/>
              <a:t>store</a:t>
            </a:r>
            <a:r>
              <a:rPr lang="tr-TR" dirty="0"/>
              <a:t> çıkışı yapılmış uygulamalarda dev verilerinin gitmesini tamamen engelleyebilirsiniz.</a:t>
            </a:r>
          </a:p>
          <a:p>
            <a:pPr>
              <a:lnSpc>
                <a:spcPct val="90000"/>
              </a:lnSpc>
            </a:pPr>
            <a:endParaRPr lang="tr-TR" dirty="0"/>
          </a:p>
          <a:p>
            <a:pPr marL="285750" indent="-285750">
              <a:lnSpc>
                <a:spcPct val="90000"/>
              </a:lnSpc>
              <a:buFontTx/>
              <a:buChar char="-"/>
            </a:pPr>
            <a:r>
              <a:rPr lang="tr-TR" b="1" dirty="0"/>
              <a:t>/</a:t>
            </a:r>
            <a:r>
              <a:rPr lang="tr-TR" b="1" dirty="0" err="1"/>
              <a:t>java</a:t>
            </a:r>
            <a:r>
              <a:rPr lang="tr-TR" dirty="0"/>
              <a:t>, bu dizinde sadece uygulamamızın kaynak kodları tutulur.</a:t>
            </a:r>
          </a:p>
          <a:p>
            <a:pPr>
              <a:lnSpc>
                <a:spcPct val="90000"/>
              </a:lnSpc>
            </a:pPr>
            <a:endParaRPr lang="tr-TR" dirty="0"/>
          </a:p>
          <a:p>
            <a:pPr marL="285750" indent="-285750">
              <a:lnSpc>
                <a:spcPct val="90000"/>
              </a:lnSpc>
              <a:buFontTx/>
              <a:buChar char="-"/>
            </a:pPr>
            <a:r>
              <a:rPr lang="tr-TR" b="1" dirty="0"/>
              <a:t>/</a:t>
            </a:r>
            <a:r>
              <a:rPr lang="tr-TR" b="1" dirty="0" err="1"/>
              <a:t>gradle</a:t>
            </a:r>
            <a:r>
              <a:rPr lang="tr-TR" dirty="0"/>
              <a:t>, </a:t>
            </a:r>
            <a:r>
              <a:rPr lang="tr-TR" dirty="0" err="1"/>
              <a:t>gradle</a:t>
            </a:r>
            <a:r>
              <a:rPr lang="tr-TR" dirty="0"/>
              <a:t> dosyalarının tutulduğu dizindir. Sonraki slaytlarda </a:t>
            </a:r>
            <a:r>
              <a:rPr lang="tr-TR" dirty="0" err="1"/>
              <a:t>gradle</a:t>
            </a:r>
            <a:r>
              <a:rPr lang="tr-TR" dirty="0"/>
              <a:t> detayına girilecek.</a:t>
            </a:r>
          </a:p>
          <a:p>
            <a:pPr marL="285750" indent="-285750">
              <a:lnSpc>
                <a:spcPct val="90000"/>
              </a:lnSpc>
              <a:buFontTx/>
              <a:buChar char="-"/>
            </a:pPr>
            <a:endParaRPr lang="tr-TR" dirty="0"/>
          </a:p>
          <a:p>
            <a:pPr>
              <a:lnSpc>
                <a:spcPct val="90000"/>
              </a:lnSpc>
            </a:pPr>
            <a:endParaRPr lang="tr-TR" dirty="0"/>
          </a:p>
          <a:p>
            <a:pPr>
              <a:lnSpc>
                <a:spcPct val="90000"/>
              </a:lnSpc>
            </a:pPr>
            <a:endParaRPr lang="tr-TR" dirty="0"/>
          </a:p>
          <a:p>
            <a:pPr>
              <a:lnSpc>
                <a:spcPct val="90000"/>
              </a:lnSpc>
            </a:pPr>
            <a:endParaRPr lang="tr-TR" dirty="0"/>
          </a:p>
          <a:p>
            <a:endParaRPr lang="tr-TR" dirty="0"/>
          </a:p>
        </p:txBody>
      </p:sp>
    </p:spTree>
    <p:extLst>
      <p:ext uri="{BB962C8B-B14F-4D97-AF65-F5344CB8AC3E}">
        <p14:creationId xmlns:p14="http://schemas.microsoft.com/office/powerpoint/2010/main" val="8825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1141413" y="609600"/>
            <a:ext cx="9905998" cy="1173480"/>
          </a:xfrm>
        </p:spPr>
        <p:txBody>
          <a:bodyPr>
            <a:normAutofit/>
          </a:bodyPr>
          <a:lstStyle/>
          <a:p>
            <a:pPr algn="ctr"/>
            <a:r>
              <a:rPr lang="tr-TR" dirty="0"/>
              <a:t>ANDROIDMANIFEST</a:t>
            </a:r>
          </a:p>
        </p:txBody>
      </p:sp>
      <p:sp>
        <p:nvSpPr>
          <p:cNvPr id="3" name="Content Placeholder 2">
            <a:extLst>
              <a:ext uri="{FF2B5EF4-FFF2-40B4-BE49-F238E27FC236}">
                <a16:creationId xmlns:a16="http://schemas.microsoft.com/office/drawing/2014/main" id="{E240D7C6-E3CC-1C4B-9E0B-07B6875C6E34}"/>
              </a:ext>
            </a:extLst>
          </p:cNvPr>
          <p:cNvSpPr>
            <a:spLocks noGrp="1"/>
          </p:cNvSpPr>
          <p:nvPr>
            <p:ph idx="1"/>
          </p:nvPr>
        </p:nvSpPr>
        <p:spPr>
          <a:xfrm>
            <a:off x="1141413" y="2224217"/>
            <a:ext cx="9905998" cy="4209536"/>
          </a:xfrm>
        </p:spPr>
        <p:txBody>
          <a:bodyPr>
            <a:normAutofit fontScale="92500" lnSpcReduction="20000"/>
          </a:bodyPr>
          <a:lstStyle/>
          <a:p>
            <a:pPr>
              <a:lnSpc>
                <a:spcPct val="90000"/>
              </a:lnSpc>
            </a:pPr>
            <a:endParaRPr lang="tr-TR" sz="1600" dirty="0"/>
          </a:p>
          <a:p>
            <a:pPr>
              <a:lnSpc>
                <a:spcPct val="90000"/>
              </a:lnSpc>
            </a:pPr>
            <a:endParaRPr lang="tr-TR" sz="1600" dirty="0"/>
          </a:p>
          <a:p>
            <a:pPr>
              <a:lnSpc>
                <a:spcPct val="90000"/>
              </a:lnSpc>
            </a:pPr>
            <a:r>
              <a:rPr lang="tr-TR" sz="1600" dirty="0"/>
              <a:t>PACKAGE </a:t>
            </a:r>
          </a:p>
          <a:p>
            <a:pPr marL="457200" lvl="1" indent="0">
              <a:lnSpc>
                <a:spcPct val="90000"/>
              </a:lnSpc>
              <a:buNone/>
            </a:pPr>
            <a:r>
              <a:rPr lang="tr-TR" sz="1400" dirty="0"/>
              <a:t>Uygulamamızın paket adı burada tanımlanır. Play </a:t>
            </a:r>
            <a:r>
              <a:rPr lang="tr-TR" sz="1400" dirty="0" err="1"/>
              <a:t>store</a:t>
            </a:r>
            <a:r>
              <a:rPr lang="tr-TR" sz="1400" dirty="0"/>
              <a:t> da uygulama yayınlanacağı zaman </a:t>
            </a:r>
            <a:r>
              <a:rPr lang="tr-TR" sz="1400" dirty="0" err="1"/>
              <a:t>unıque</a:t>
            </a:r>
            <a:r>
              <a:rPr lang="tr-TR" sz="1400" dirty="0"/>
              <a:t> olması önemli olduğundan dolayı genellikle domain adı ile isimlendirme yapılır.</a:t>
            </a:r>
          </a:p>
          <a:p>
            <a:pPr>
              <a:lnSpc>
                <a:spcPct val="90000"/>
              </a:lnSpc>
            </a:pPr>
            <a:r>
              <a:rPr lang="tr-TR" sz="1600" dirty="0"/>
              <a:t>ACTIVITY </a:t>
            </a:r>
          </a:p>
          <a:p>
            <a:pPr marL="457200" lvl="1" indent="0">
              <a:lnSpc>
                <a:spcPct val="90000"/>
              </a:lnSpc>
              <a:buNone/>
            </a:pPr>
            <a:r>
              <a:rPr lang="tr-TR" sz="1400" dirty="0" err="1"/>
              <a:t>actıvıty</a:t>
            </a:r>
            <a:r>
              <a:rPr lang="tr-TR" sz="1400" dirty="0"/>
              <a:t> tanımlarının ve </a:t>
            </a:r>
            <a:r>
              <a:rPr lang="tr-TR" sz="1400" dirty="0" err="1"/>
              <a:t>actıvıty</a:t>
            </a:r>
            <a:r>
              <a:rPr lang="tr-TR" sz="1400" dirty="0"/>
              <a:t> </a:t>
            </a:r>
            <a:r>
              <a:rPr lang="tr-TR" sz="1400" dirty="0" err="1"/>
              <a:t>ozellıklerının</a:t>
            </a:r>
            <a:r>
              <a:rPr lang="tr-TR" sz="1400" dirty="0"/>
              <a:t> </a:t>
            </a:r>
            <a:r>
              <a:rPr lang="tr-TR" sz="1400" dirty="0" err="1"/>
              <a:t>belırlendıgı</a:t>
            </a:r>
            <a:r>
              <a:rPr lang="tr-TR" sz="1400" dirty="0"/>
              <a:t> kısım. Mesela </a:t>
            </a:r>
            <a:r>
              <a:rPr lang="tr-TR" sz="1400" dirty="0" err="1"/>
              <a:t>profıl</a:t>
            </a:r>
            <a:r>
              <a:rPr lang="tr-TR" sz="1400" dirty="0"/>
              <a:t> sayfasında telefonu yan çevirdiğinizde uygulamada </a:t>
            </a:r>
            <a:r>
              <a:rPr lang="tr-TR" sz="1400" dirty="0" err="1"/>
              <a:t>orıentatıon</a:t>
            </a:r>
            <a:r>
              <a:rPr lang="tr-TR" sz="1400" dirty="0"/>
              <a:t> değişmesini istemiyorsanız gerekli tanımı yapacağınız yer burasıdır. Bu kısımda uygulamanın başlayacağı ana </a:t>
            </a:r>
            <a:r>
              <a:rPr lang="tr-TR" sz="1400" dirty="0" err="1"/>
              <a:t>actıvıty</a:t>
            </a:r>
            <a:r>
              <a:rPr lang="tr-TR" sz="1400" dirty="0"/>
              <a:t> </a:t>
            </a:r>
            <a:r>
              <a:rPr lang="tr-TR" sz="1400" dirty="0" err="1"/>
              <a:t>belırlenır</a:t>
            </a:r>
            <a:r>
              <a:rPr lang="tr-TR" sz="1400" dirty="0"/>
              <a:t>.</a:t>
            </a:r>
          </a:p>
          <a:p>
            <a:pPr marL="457200" lvl="1" indent="0">
              <a:lnSpc>
                <a:spcPct val="90000"/>
              </a:lnSpc>
              <a:buNone/>
            </a:pPr>
            <a:endParaRPr lang="tr-TR" sz="1400" dirty="0"/>
          </a:p>
          <a:p>
            <a:pPr marL="457200" lvl="1" indent="0">
              <a:lnSpc>
                <a:spcPct val="90000"/>
              </a:lnSpc>
              <a:buNone/>
            </a:pPr>
            <a:endParaRPr lang="tr-TR" sz="1400" dirty="0"/>
          </a:p>
          <a:p>
            <a:pPr marL="457200" lvl="1" indent="0">
              <a:lnSpc>
                <a:spcPct val="90000"/>
              </a:lnSpc>
              <a:buNone/>
            </a:pPr>
            <a:endParaRPr lang="tr-TR" sz="1400" dirty="0"/>
          </a:p>
          <a:p>
            <a:pPr marL="457200" lvl="1" indent="0">
              <a:lnSpc>
                <a:spcPct val="90000"/>
              </a:lnSpc>
              <a:buNone/>
            </a:pPr>
            <a:endParaRPr lang="tr-TR" sz="1400" dirty="0"/>
          </a:p>
          <a:p>
            <a:pPr>
              <a:lnSpc>
                <a:spcPct val="90000"/>
              </a:lnSpc>
            </a:pPr>
            <a:endParaRPr lang="tr-TR" sz="1600" dirty="0"/>
          </a:p>
          <a:p>
            <a:pPr>
              <a:lnSpc>
                <a:spcPct val="90000"/>
              </a:lnSpc>
            </a:pPr>
            <a:r>
              <a:rPr lang="tr-TR" sz="1600" dirty="0"/>
              <a:t>INSTRUMENTATION </a:t>
            </a:r>
          </a:p>
          <a:p>
            <a:pPr marL="457200" lvl="1" indent="0">
              <a:lnSpc>
                <a:spcPct val="90000"/>
              </a:lnSpc>
              <a:buNone/>
            </a:pPr>
            <a:r>
              <a:rPr lang="tr-TR" sz="1400" dirty="0"/>
              <a:t>Uygulamamızın işletim sistemi ile etkileşiminin izlenebilmesini sağlayan yerdir. Daha çok fonksiyonel testler için kullanılır.</a:t>
            </a:r>
          </a:p>
          <a:p>
            <a:pPr marL="457200" lvl="1" indent="0">
              <a:lnSpc>
                <a:spcPct val="90000"/>
              </a:lnSpc>
              <a:buNone/>
            </a:pPr>
            <a:endParaRPr lang="tr-TR" sz="1400" dirty="0"/>
          </a:p>
          <a:p>
            <a:pPr marL="457200" lvl="1" indent="0">
              <a:lnSpc>
                <a:spcPct val="90000"/>
              </a:lnSpc>
              <a:buNone/>
            </a:pPr>
            <a:endParaRPr lang="tr-TR" sz="1400" dirty="0"/>
          </a:p>
          <a:p>
            <a:pPr marL="0" indent="0">
              <a:lnSpc>
                <a:spcPct val="90000"/>
              </a:lnSpc>
              <a:buNone/>
            </a:pPr>
            <a:endParaRPr lang="tr-TR" sz="1600" dirty="0"/>
          </a:p>
          <a:p>
            <a:pPr>
              <a:lnSpc>
                <a:spcPct val="90000"/>
              </a:lnSpc>
            </a:pPr>
            <a:endParaRPr lang="tr-TR" sz="1600" dirty="0"/>
          </a:p>
          <a:p>
            <a:pPr marL="0" indent="0">
              <a:lnSpc>
                <a:spcPct val="90000"/>
              </a:lnSpc>
              <a:buNone/>
            </a:pPr>
            <a:endParaRPr lang="tr-TR" sz="1600" dirty="0"/>
          </a:p>
        </p:txBody>
      </p:sp>
      <p:pic>
        <p:nvPicPr>
          <p:cNvPr id="5" name="Picture 4">
            <a:extLst>
              <a:ext uri="{FF2B5EF4-FFF2-40B4-BE49-F238E27FC236}">
                <a16:creationId xmlns:a16="http://schemas.microsoft.com/office/drawing/2014/main" id="{0DB2EF14-87F5-F14B-9344-9BA98306B44A}"/>
              </a:ext>
            </a:extLst>
          </p:cNvPr>
          <p:cNvPicPr>
            <a:picLocks noChangeAspect="1"/>
          </p:cNvPicPr>
          <p:nvPr/>
        </p:nvPicPr>
        <p:blipFill>
          <a:blip r:embed="rId2"/>
          <a:stretch>
            <a:fillRect/>
          </a:stretch>
        </p:blipFill>
        <p:spPr>
          <a:xfrm>
            <a:off x="1678672" y="3938715"/>
            <a:ext cx="5025598" cy="996264"/>
          </a:xfrm>
          <a:prstGeom prst="rect">
            <a:avLst/>
          </a:prstGeom>
        </p:spPr>
      </p:pic>
    </p:spTree>
    <p:extLst>
      <p:ext uri="{BB962C8B-B14F-4D97-AF65-F5344CB8AC3E}">
        <p14:creationId xmlns:p14="http://schemas.microsoft.com/office/powerpoint/2010/main" val="1385574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46A2D2B7-9C2A-EB44-B372-A29B72105C23}"/>
              </a:ext>
            </a:extLst>
          </p:cNvPr>
          <p:cNvGraphicFramePr/>
          <p:nvPr>
            <p:extLst>
              <p:ext uri="{D42A27DB-BD31-4B8C-83A1-F6EECF244321}">
                <p14:modId xmlns:p14="http://schemas.microsoft.com/office/powerpoint/2010/main" val="1366983621"/>
              </p:ext>
            </p:extLst>
          </p:nvPr>
        </p:nvGraphicFramePr>
        <p:xfrm>
          <a:off x="2167924" y="58374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2266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14">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1141413" y="609600"/>
            <a:ext cx="9905998" cy="1173480"/>
          </a:xfrm>
        </p:spPr>
        <p:txBody>
          <a:bodyPr>
            <a:normAutofit/>
          </a:bodyPr>
          <a:lstStyle/>
          <a:p>
            <a:pPr algn="ctr"/>
            <a:r>
              <a:rPr lang="tr-TR" dirty="0" err="1"/>
              <a:t>androıdmanıfest</a:t>
            </a:r>
            <a:endParaRPr lang="tr-TR" dirty="0"/>
          </a:p>
        </p:txBody>
      </p:sp>
      <p:sp>
        <p:nvSpPr>
          <p:cNvPr id="3" name="Content Placeholder 2">
            <a:extLst>
              <a:ext uri="{FF2B5EF4-FFF2-40B4-BE49-F238E27FC236}">
                <a16:creationId xmlns:a16="http://schemas.microsoft.com/office/drawing/2014/main" id="{E240D7C6-E3CC-1C4B-9E0B-07B6875C6E34}"/>
              </a:ext>
            </a:extLst>
          </p:cNvPr>
          <p:cNvSpPr>
            <a:spLocks noGrp="1"/>
          </p:cNvSpPr>
          <p:nvPr>
            <p:ph idx="1"/>
          </p:nvPr>
        </p:nvSpPr>
        <p:spPr>
          <a:xfrm>
            <a:off x="1141413" y="2483708"/>
            <a:ext cx="9905998" cy="3801762"/>
          </a:xfrm>
        </p:spPr>
        <p:txBody>
          <a:bodyPr>
            <a:normAutofit/>
          </a:bodyPr>
          <a:lstStyle/>
          <a:p>
            <a:pPr>
              <a:lnSpc>
                <a:spcPct val="90000"/>
              </a:lnSpc>
            </a:pPr>
            <a:r>
              <a:rPr lang="tr-TR" sz="1600" dirty="0"/>
              <a:t>APPLICATION </a:t>
            </a:r>
          </a:p>
          <a:p>
            <a:pPr marL="457200" lvl="1" indent="0">
              <a:lnSpc>
                <a:spcPct val="90000"/>
              </a:lnSpc>
              <a:buNone/>
            </a:pPr>
            <a:r>
              <a:rPr lang="tr-TR" sz="1400" dirty="0"/>
              <a:t>Uygulamamızın TEMASI, </a:t>
            </a:r>
            <a:r>
              <a:rPr lang="tr-TR" sz="1400" dirty="0" err="1"/>
              <a:t>ıconu</a:t>
            </a:r>
            <a:r>
              <a:rPr lang="tr-TR" sz="1400" dirty="0"/>
              <a:t>, adını belirleyebileceğimiz yerdir. Ayrıca uygulamanın oyun olup olmadığı, </a:t>
            </a:r>
            <a:r>
              <a:rPr lang="tr-TR" sz="1400" dirty="0" err="1"/>
              <a:t>debug</a:t>
            </a:r>
            <a:r>
              <a:rPr lang="tr-TR" sz="1400" dirty="0"/>
              <a:t> edilip edilemeyeceği gibi uygulama genelini etkileyen parametreler de burada tutulur.</a:t>
            </a:r>
          </a:p>
          <a:p>
            <a:pPr>
              <a:lnSpc>
                <a:spcPct val="90000"/>
              </a:lnSpc>
            </a:pPr>
            <a:r>
              <a:rPr lang="tr-TR" sz="1600" dirty="0"/>
              <a:t>USES-PERMISSION, cihaz üzerinde donanımsal izinlerin istendiği yerdir. Kamera, </a:t>
            </a:r>
            <a:r>
              <a:rPr lang="tr-TR" sz="1600" dirty="0" err="1"/>
              <a:t>external</a:t>
            </a:r>
            <a:r>
              <a:rPr lang="tr-TR" sz="1600" dirty="0"/>
              <a:t> </a:t>
            </a:r>
            <a:r>
              <a:rPr lang="tr-TR" sz="1600" dirty="0" err="1"/>
              <a:t>storage</a:t>
            </a:r>
            <a:r>
              <a:rPr lang="tr-TR" sz="1600" dirty="0"/>
              <a:t> gibi. Ek </a:t>
            </a:r>
            <a:r>
              <a:rPr lang="tr-TR" sz="1600" dirty="0" err="1"/>
              <a:t>olark</a:t>
            </a:r>
            <a:r>
              <a:rPr lang="tr-TR" sz="1600" dirty="0"/>
              <a:t> </a:t>
            </a:r>
            <a:r>
              <a:rPr lang="tr-TR" sz="1600" dirty="0" err="1"/>
              <a:t>max</a:t>
            </a:r>
            <a:r>
              <a:rPr lang="tr-TR" sz="1600" dirty="0"/>
              <a:t> </a:t>
            </a:r>
            <a:r>
              <a:rPr lang="tr-TR" sz="1600" dirty="0" err="1"/>
              <a:t>sdk</a:t>
            </a:r>
            <a:r>
              <a:rPr lang="tr-TR" sz="1600" dirty="0"/>
              <a:t> versiyonu da belirtilerek yeni çıkan ve uyumluluğu olmayabilen donanımlara karşı da önlem alınabilir.</a:t>
            </a:r>
          </a:p>
          <a:p>
            <a:pPr>
              <a:lnSpc>
                <a:spcPct val="90000"/>
              </a:lnSpc>
            </a:pPr>
            <a:r>
              <a:rPr lang="tr-TR" sz="1600" dirty="0"/>
              <a:t>USES FEATURE, gerekli yetkilerin alındığı cihazlar için bir kısıtlama getirebileceğiniz yerdir. Mesela uygulamanız kamera olmadan çalışamıyor ise </a:t>
            </a:r>
            <a:r>
              <a:rPr lang="tr-TR" sz="1600" dirty="0" err="1"/>
              <a:t>requıred</a:t>
            </a:r>
            <a:r>
              <a:rPr lang="tr-TR" sz="1600" dirty="0"/>
              <a:t> = </a:t>
            </a:r>
            <a:r>
              <a:rPr lang="tr-TR" sz="1600" dirty="0" err="1"/>
              <a:t>true</a:t>
            </a:r>
            <a:r>
              <a:rPr lang="tr-TR" sz="1600" dirty="0"/>
              <a:t> olarak atama yapılabilir ve </a:t>
            </a:r>
            <a:r>
              <a:rPr lang="tr-TR" sz="1600" dirty="0" err="1"/>
              <a:t>kemarası</a:t>
            </a:r>
            <a:r>
              <a:rPr lang="tr-TR" sz="1600" dirty="0"/>
              <a:t> olmayan telefonlarda uygulamanın yüklenmemesi sağlanabilir.</a:t>
            </a:r>
          </a:p>
          <a:p>
            <a:pPr marL="0" indent="0">
              <a:lnSpc>
                <a:spcPct val="90000"/>
              </a:lnSpc>
              <a:buNone/>
            </a:pPr>
            <a:endParaRPr lang="tr-TR" sz="1600" dirty="0"/>
          </a:p>
          <a:p>
            <a:pPr marL="0" indent="0">
              <a:lnSpc>
                <a:spcPct val="90000"/>
              </a:lnSpc>
              <a:buNone/>
            </a:pPr>
            <a:endParaRPr lang="tr-TR" sz="1600" dirty="0"/>
          </a:p>
        </p:txBody>
      </p:sp>
      <p:sp>
        <p:nvSpPr>
          <p:cNvPr id="4" name="TextBox 3">
            <a:extLst>
              <a:ext uri="{FF2B5EF4-FFF2-40B4-BE49-F238E27FC236}">
                <a16:creationId xmlns:a16="http://schemas.microsoft.com/office/drawing/2014/main" id="{7B12E8FB-F18E-DF46-A270-258DF8811590}"/>
              </a:ext>
            </a:extLst>
          </p:cNvPr>
          <p:cNvSpPr txBox="1"/>
          <p:nvPr/>
        </p:nvSpPr>
        <p:spPr>
          <a:xfrm>
            <a:off x="1458097" y="5706073"/>
            <a:ext cx="4730782" cy="276999"/>
          </a:xfrm>
          <a:prstGeom prst="rect">
            <a:avLst/>
          </a:prstGeom>
          <a:noFill/>
        </p:spPr>
        <p:txBody>
          <a:bodyPr wrap="none" rtlCol="0">
            <a:spAutoFit/>
          </a:bodyPr>
          <a:lstStyle/>
          <a:p>
            <a:r>
              <a:rPr lang="tr-TR" sz="1200" dirty="0"/>
              <a:t>Google </a:t>
            </a:r>
            <a:r>
              <a:rPr lang="tr-TR" sz="1200" dirty="0" err="1"/>
              <a:t>manifest</a:t>
            </a:r>
            <a:r>
              <a:rPr lang="tr-TR" sz="1200" dirty="0"/>
              <a:t> </a:t>
            </a:r>
            <a:r>
              <a:rPr lang="tr-TR" sz="1200" dirty="0">
                <a:hlinkClick r:id="rId2"/>
              </a:rPr>
              <a:t>sayfasını</a:t>
            </a:r>
            <a:r>
              <a:rPr lang="tr-TR" sz="1200" dirty="0"/>
              <a:t> detaylı incelemenizi tavsiye ederim.</a:t>
            </a:r>
          </a:p>
        </p:txBody>
      </p:sp>
    </p:spTree>
    <p:extLst>
      <p:ext uri="{BB962C8B-B14F-4D97-AF65-F5344CB8AC3E}">
        <p14:creationId xmlns:p14="http://schemas.microsoft.com/office/powerpoint/2010/main" val="3803385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dirty="0" err="1">
                <a:effectLst>
                  <a:glow rad="38100">
                    <a:schemeClr val="bg1">
                      <a:lumMod val="65000"/>
                      <a:lumOff val="35000"/>
                      <a:alpha val="50000"/>
                    </a:schemeClr>
                  </a:glow>
                  <a:outerShdw blurRad="28575" dist="31750" dir="13200000" algn="tl" rotWithShape="0">
                    <a:srgbClr val="000000">
                      <a:alpha val="25000"/>
                    </a:srgbClr>
                  </a:outerShdw>
                </a:effectLst>
              </a:rPr>
              <a:t>Applıcatıon</a:t>
            </a: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 COMPONENTS</a:t>
            </a:r>
          </a:p>
        </p:txBody>
      </p:sp>
      <p:pic>
        <p:nvPicPr>
          <p:cNvPr id="3" name="Picture 2">
            <a:extLst>
              <a:ext uri="{FF2B5EF4-FFF2-40B4-BE49-F238E27FC236}">
                <a16:creationId xmlns:a16="http://schemas.microsoft.com/office/drawing/2014/main" id="{86492341-C974-6344-8F9E-4601F18BBD3B}"/>
              </a:ext>
            </a:extLst>
          </p:cNvPr>
          <p:cNvPicPr>
            <a:picLocks noChangeAspect="1"/>
          </p:cNvPicPr>
          <p:nvPr/>
        </p:nvPicPr>
        <p:blipFill rotWithShape="1">
          <a:blip r:embed="rId3">
            <a:extLst/>
          </a:blip>
          <a:srcRect l="1192" r="1126" b="1"/>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425158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8119869" y="643466"/>
            <a:ext cx="3143875" cy="5571065"/>
          </a:xfrm>
        </p:spPr>
        <p:txBody>
          <a:bodyPr vert="horz" lIns="91440" tIns="45720" rIns="91440" bIns="45720" rtlCol="0" anchor="ctr">
            <a:normAutofit/>
          </a:bodyPr>
          <a:lstStyle/>
          <a:p>
            <a:r>
              <a:rPr lang="en-US" sz="3300" kern="120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Applıcatıon COMPONENTS</a:t>
            </a:r>
            <a:endParaRPr lang="en-US" sz="3300" kern="1200" cap="all" dirty="0">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endParaRPr>
          </a:p>
        </p:txBody>
      </p:sp>
      <p:sp>
        <p:nvSpPr>
          <p:cNvPr id="53" name="Rectangle 52">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7" name="Straight Connector 56">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30" name="TextBox 3">
            <a:extLst>
              <a:ext uri="{FF2B5EF4-FFF2-40B4-BE49-F238E27FC236}">
                <a16:creationId xmlns:a16="http://schemas.microsoft.com/office/drawing/2014/main" id="{4EAC6795-B111-4EC4-AC39-022DBEDB22D9}"/>
              </a:ext>
            </a:extLst>
          </p:cNvPr>
          <p:cNvGraphicFramePr/>
          <p:nvPr>
            <p:extLst>
              <p:ext uri="{D42A27DB-BD31-4B8C-83A1-F6EECF244321}">
                <p14:modId xmlns:p14="http://schemas.microsoft.com/office/powerpoint/2010/main" val="556991375"/>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2893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69851" y="1430179"/>
            <a:ext cx="3029313" cy="3675908"/>
          </a:xfrm>
        </p:spPr>
        <p:txBody>
          <a:bodyPr vert="horz" lIns="91440" tIns="45720" rIns="91440" bIns="45720" rtlCol="0" anchor="ctr">
            <a:normAutofit/>
          </a:bodyPr>
          <a:lstStyle/>
          <a:p>
            <a:r>
              <a:rPr lang="en-US" sz="4000" kern="120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ACTIVITIES</a:t>
            </a:r>
          </a:p>
        </p:txBody>
      </p:sp>
      <p:sp>
        <p:nvSpPr>
          <p:cNvPr id="35" name="Rectangle 34">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9" name="Rectangle 38">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30" name="TextBox 3">
            <a:extLst>
              <a:ext uri="{FF2B5EF4-FFF2-40B4-BE49-F238E27FC236}">
                <a16:creationId xmlns:a16="http://schemas.microsoft.com/office/drawing/2014/main" id="{A8040545-6BE2-4BE6-88E2-97068AAB9095}"/>
              </a:ext>
            </a:extLst>
          </p:cNvPr>
          <p:cNvGraphicFramePr/>
          <p:nvPr>
            <p:extLst>
              <p:ext uri="{D42A27DB-BD31-4B8C-83A1-F6EECF244321}">
                <p14:modId xmlns:p14="http://schemas.microsoft.com/office/powerpoint/2010/main" val="3577810777"/>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2645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69851" y="1430179"/>
            <a:ext cx="3029313" cy="3675908"/>
          </a:xfrm>
        </p:spPr>
        <p:txBody>
          <a:bodyPr vert="horz" lIns="91440" tIns="45720" rIns="91440" bIns="45720" rtlCol="0" anchor="ctr">
            <a:normAutofit/>
          </a:bodyPr>
          <a:lstStyle/>
          <a:p>
            <a:r>
              <a:rPr lang="en-US" sz="4000" kern="1200" cap="all" dirty="0">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SERVICES</a:t>
            </a:r>
          </a:p>
        </p:txBody>
      </p:sp>
      <p:graphicFrame>
        <p:nvGraphicFramePr>
          <p:cNvPr id="30" name="TextBox 3">
            <a:extLst>
              <a:ext uri="{FF2B5EF4-FFF2-40B4-BE49-F238E27FC236}">
                <a16:creationId xmlns:a16="http://schemas.microsoft.com/office/drawing/2014/main" id="{A8040545-6BE2-4BE6-88E2-97068AAB9095}"/>
              </a:ext>
            </a:extLst>
          </p:cNvPr>
          <p:cNvGraphicFramePr/>
          <p:nvPr>
            <p:extLst>
              <p:ext uri="{D42A27DB-BD31-4B8C-83A1-F6EECF244321}">
                <p14:modId xmlns:p14="http://schemas.microsoft.com/office/powerpoint/2010/main" val="4082518286"/>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3834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Content provıders</a:t>
            </a:r>
          </a:p>
        </p:txBody>
      </p:sp>
      <p:pic>
        <p:nvPicPr>
          <p:cNvPr id="3" name="Picture 2">
            <a:extLst>
              <a:ext uri="{FF2B5EF4-FFF2-40B4-BE49-F238E27FC236}">
                <a16:creationId xmlns:a16="http://schemas.microsoft.com/office/drawing/2014/main" id="{AE5D939D-1B11-BE45-A919-16F0B37ED985}"/>
              </a:ext>
            </a:extLst>
          </p:cNvPr>
          <p:cNvPicPr>
            <a:picLocks noChangeAspect="1"/>
          </p:cNvPicPr>
          <p:nvPr/>
        </p:nvPicPr>
        <p:blipFill>
          <a:blip r:embed="rId3"/>
          <a:stretch>
            <a:fillRect/>
          </a:stretch>
        </p:blipFill>
        <p:spPr>
          <a:xfrm>
            <a:off x="633999" y="1520710"/>
            <a:ext cx="5462001" cy="382340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499581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69851" y="1430179"/>
            <a:ext cx="3029313" cy="3675908"/>
          </a:xfrm>
        </p:spPr>
        <p:txBody>
          <a:bodyPr vert="horz" lIns="91440" tIns="45720" rIns="91440" bIns="45720" rtlCol="0" anchor="ctr">
            <a:normAutofit/>
          </a:bodyPr>
          <a:lstStyle/>
          <a:p>
            <a:r>
              <a:rPr lang="en-US" sz="4000" kern="1200" cap="all" dirty="0">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Content </a:t>
            </a:r>
            <a:r>
              <a:rPr lang="en-US" sz="4000" kern="1200" cap="all" dirty="0" err="1">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provıders</a:t>
            </a:r>
            <a:endParaRPr lang="en-US" sz="4000" kern="1200" cap="all" dirty="0">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endParaRPr>
          </a:p>
        </p:txBody>
      </p:sp>
      <p:graphicFrame>
        <p:nvGraphicFramePr>
          <p:cNvPr id="30" name="TextBox 3">
            <a:extLst>
              <a:ext uri="{FF2B5EF4-FFF2-40B4-BE49-F238E27FC236}">
                <a16:creationId xmlns:a16="http://schemas.microsoft.com/office/drawing/2014/main" id="{A8040545-6BE2-4BE6-88E2-97068AAB9095}"/>
              </a:ext>
            </a:extLst>
          </p:cNvPr>
          <p:cNvGraphicFramePr/>
          <p:nvPr>
            <p:extLst>
              <p:ext uri="{D42A27DB-BD31-4B8C-83A1-F6EECF244321}">
                <p14:modId xmlns:p14="http://schemas.microsoft.com/office/powerpoint/2010/main" val="1760033107"/>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3779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69851" y="1430179"/>
            <a:ext cx="3238761" cy="3675908"/>
          </a:xfrm>
        </p:spPr>
        <p:txBody>
          <a:bodyPr vert="horz" lIns="91440" tIns="45720" rIns="91440" bIns="45720" rtlCol="0" anchor="ctr">
            <a:normAutofit/>
          </a:bodyPr>
          <a:lstStyle/>
          <a:p>
            <a:r>
              <a:rPr lang="en-US" sz="4000" kern="1200" cap="all" dirty="0">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Broadcast </a:t>
            </a:r>
            <a:r>
              <a:rPr lang="en-US" sz="4000" kern="1200" cap="all" dirty="0" err="1">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receıvers</a:t>
            </a:r>
            <a:endParaRPr lang="en-US" sz="4000" kern="1200" cap="all" dirty="0">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endParaRPr>
          </a:p>
        </p:txBody>
      </p:sp>
      <p:graphicFrame>
        <p:nvGraphicFramePr>
          <p:cNvPr id="30" name="TextBox 3">
            <a:extLst>
              <a:ext uri="{FF2B5EF4-FFF2-40B4-BE49-F238E27FC236}">
                <a16:creationId xmlns:a16="http://schemas.microsoft.com/office/drawing/2014/main" id="{A8040545-6BE2-4BE6-88E2-97068AAB9095}"/>
              </a:ext>
            </a:extLst>
          </p:cNvPr>
          <p:cNvGraphicFramePr/>
          <p:nvPr>
            <p:extLst>
              <p:ext uri="{D42A27DB-BD31-4B8C-83A1-F6EECF244321}">
                <p14:modId xmlns:p14="http://schemas.microsoft.com/office/powerpoint/2010/main" val="1983149915"/>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9585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a:effectLst>
                  <a:glow rad="38100">
                    <a:schemeClr val="bg1">
                      <a:lumMod val="65000"/>
                      <a:lumOff val="35000"/>
                      <a:alpha val="50000"/>
                    </a:schemeClr>
                  </a:glow>
                  <a:outerShdw blurRad="28575" dist="31750" dir="13200000" algn="tl" rotWithShape="0">
                    <a:srgbClr val="000000">
                      <a:alpha val="25000"/>
                    </a:srgbClr>
                  </a:outerShdw>
                </a:effectLst>
              </a:rPr>
              <a:t>Koda Gİrİş</a:t>
            </a:r>
          </a:p>
        </p:txBody>
      </p:sp>
      <p:pic>
        <p:nvPicPr>
          <p:cNvPr id="4" name="Picture 3">
            <a:extLst>
              <a:ext uri="{FF2B5EF4-FFF2-40B4-BE49-F238E27FC236}">
                <a16:creationId xmlns:a16="http://schemas.microsoft.com/office/drawing/2014/main" id="{77DA53C5-9672-424B-BE97-A5AB84022C14}"/>
              </a:ext>
            </a:extLst>
          </p:cNvPr>
          <p:cNvPicPr>
            <a:picLocks noChangeAspect="1"/>
          </p:cNvPicPr>
          <p:nvPr/>
        </p:nvPicPr>
        <p:blipFill>
          <a:blip r:embed="rId3"/>
          <a:stretch>
            <a:fillRect/>
          </a:stretch>
        </p:blipFill>
        <p:spPr>
          <a:xfrm>
            <a:off x="947071" y="639905"/>
            <a:ext cx="6295351" cy="558187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502553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ÖRNEK UYGULAMA – BROADCAST RECEIVER</a:t>
            </a:r>
          </a:p>
        </p:txBody>
      </p:sp>
      <p:pic>
        <p:nvPicPr>
          <p:cNvPr id="3" name="Picture 2">
            <a:extLst>
              <a:ext uri="{FF2B5EF4-FFF2-40B4-BE49-F238E27FC236}">
                <a16:creationId xmlns:a16="http://schemas.microsoft.com/office/drawing/2014/main" id="{FACBDAA1-D20B-C742-A8F6-48C48EEF55ED}"/>
              </a:ext>
            </a:extLst>
          </p:cNvPr>
          <p:cNvPicPr>
            <a:picLocks noChangeAspect="1"/>
          </p:cNvPicPr>
          <p:nvPr/>
        </p:nvPicPr>
        <p:blipFill rotWithShape="1">
          <a:blip r:embed="rId3"/>
          <a:srcRect r="2318" b="1"/>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016415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1">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3">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1141413" y="609600"/>
            <a:ext cx="9905998" cy="1173480"/>
          </a:xfrm>
        </p:spPr>
        <p:txBody>
          <a:bodyPr vert="horz" lIns="91440" tIns="45720" rIns="91440" bIns="45720" rtlCol="0" anchor="ctr">
            <a:normAutofit/>
          </a:bodyPr>
          <a:lstStyle/>
          <a:p>
            <a:pPr algn="ctr"/>
            <a:r>
              <a:rPr lang="en-US" dirty="0" err="1"/>
              <a:t>Androıd</a:t>
            </a:r>
            <a:r>
              <a:rPr lang="en-US" dirty="0"/>
              <a:t> </a:t>
            </a:r>
            <a:r>
              <a:rPr lang="en-US" dirty="0" err="1"/>
              <a:t>GİrİŞ</a:t>
            </a:r>
            <a:r>
              <a:rPr lang="en-US" dirty="0"/>
              <a:t> -1</a:t>
            </a:r>
          </a:p>
        </p:txBody>
      </p:sp>
      <p:sp>
        <p:nvSpPr>
          <p:cNvPr id="3" name="TextBox 2">
            <a:extLst>
              <a:ext uri="{FF2B5EF4-FFF2-40B4-BE49-F238E27FC236}">
                <a16:creationId xmlns:a16="http://schemas.microsoft.com/office/drawing/2014/main" id="{E430C97C-8923-1848-BD41-955CF229CE03}"/>
              </a:ext>
            </a:extLst>
          </p:cNvPr>
          <p:cNvSpPr txBox="1"/>
          <p:nvPr/>
        </p:nvSpPr>
        <p:spPr>
          <a:xfrm>
            <a:off x="1408670" y="2502813"/>
            <a:ext cx="10083114" cy="3139321"/>
          </a:xfrm>
          <a:prstGeom prst="rect">
            <a:avLst/>
          </a:prstGeom>
          <a:noFill/>
        </p:spPr>
        <p:txBody>
          <a:bodyPr wrap="square" rtlCol="0">
            <a:spAutoFit/>
          </a:bodyPr>
          <a:lstStyle/>
          <a:p>
            <a:pPr marL="285750" indent="-285750">
              <a:buFontTx/>
              <a:buChar char="-"/>
            </a:pPr>
            <a:r>
              <a:rPr lang="tr-TR" dirty="0" err="1"/>
              <a:t>Android</a:t>
            </a:r>
            <a:r>
              <a:rPr lang="tr-TR" dirty="0"/>
              <a:t> uygulamaları </a:t>
            </a:r>
            <a:r>
              <a:rPr lang="tr-TR" dirty="0" err="1"/>
              <a:t>Kotlin</a:t>
            </a:r>
            <a:r>
              <a:rPr lang="tr-TR" dirty="0"/>
              <a:t>, Java ve C ++ dilleri kullanılarak yazılabilir.</a:t>
            </a:r>
          </a:p>
          <a:p>
            <a:endParaRPr lang="tr-TR" dirty="0"/>
          </a:p>
          <a:p>
            <a:pPr marL="285750" indent="-285750">
              <a:buFontTx/>
              <a:buChar char="-"/>
            </a:pPr>
            <a:r>
              <a:rPr lang="tr-TR" dirty="0"/>
              <a:t>Google destekli açık kaynak kodlu olan </a:t>
            </a:r>
            <a:r>
              <a:rPr lang="tr-TR" dirty="0" err="1"/>
              <a:t>Android</a:t>
            </a:r>
            <a:r>
              <a:rPr lang="tr-TR" dirty="0"/>
              <a:t> SDK araçları ile derlenen kodunuza .</a:t>
            </a:r>
            <a:r>
              <a:rPr lang="tr-TR" dirty="0" err="1"/>
              <a:t>apk</a:t>
            </a:r>
            <a:r>
              <a:rPr lang="tr-TR" dirty="0"/>
              <a:t> uzantılı bir çıktı verilir. Bu dosya bir </a:t>
            </a:r>
            <a:r>
              <a:rPr lang="tr-TR" dirty="0" err="1"/>
              <a:t>Android</a:t>
            </a:r>
            <a:r>
              <a:rPr lang="tr-TR" dirty="0"/>
              <a:t> uygulamasının tüm içeriğine sahiptir ve </a:t>
            </a:r>
            <a:r>
              <a:rPr lang="tr-TR" dirty="0" err="1"/>
              <a:t>Android</a:t>
            </a:r>
            <a:r>
              <a:rPr lang="tr-TR" dirty="0"/>
              <a:t> işletim sistemi yüklü cihazlarda çalışır. </a:t>
            </a:r>
          </a:p>
          <a:p>
            <a:endParaRPr lang="tr-TR" dirty="0"/>
          </a:p>
          <a:p>
            <a:pPr marL="285750" indent="-285750">
              <a:buFontTx/>
              <a:buChar char="-"/>
            </a:pPr>
            <a:r>
              <a:rPr lang="tr-TR" dirty="0" err="1"/>
              <a:t>Android</a:t>
            </a:r>
            <a:r>
              <a:rPr lang="tr-TR" dirty="0"/>
              <a:t> işletim sistemi, yüklenen her uygulamaya tekil bir tanımlayıcı atar. Sistem, belirlenen bu </a:t>
            </a:r>
            <a:r>
              <a:rPr lang="tr-TR" dirty="0" err="1"/>
              <a:t>id</a:t>
            </a:r>
            <a:r>
              <a:rPr lang="tr-TR" dirty="0"/>
              <a:t> üzerinden izinleri belirler ve uygulama </a:t>
            </a:r>
            <a:r>
              <a:rPr lang="tr-TR" dirty="0" err="1"/>
              <a:t>id’sinin</a:t>
            </a:r>
            <a:r>
              <a:rPr lang="tr-TR" dirty="0"/>
              <a:t> izni olan dosyalara erişim sağlar.</a:t>
            </a:r>
          </a:p>
          <a:p>
            <a:endParaRPr lang="tr-TR" dirty="0"/>
          </a:p>
          <a:p>
            <a:endParaRPr lang="tr-TR" dirty="0"/>
          </a:p>
        </p:txBody>
      </p:sp>
    </p:spTree>
    <p:extLst>
      <p:ext uri="{BB962C8B-B14F-4D97-AF65-F5344CB8AC3E}">
        <p14:creationId xmlns:p14="http://schemas.microsoft.com/office/powerpoint/2010/main" val="464949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46A2D2B7-9C2A-EB44-B372-A29B72105C23}"/>
              </a:ext>
            </a:extLst>
          </p:cNvPr>
          <p:cNvGraphicFramePr/>
          <p:nvPr>
            <p:extLst>
              <p:ext uri="{D42A27DB-BD31-4B8C-83A1-F6EECF244321}">
                <p14:modId xmlns:p14="http://schemas.microsoft.com/office/powerpoint/2010/main" val="4000803002"/>
              </p:ext>
            </p:extLst>
          </p:nvPr>
        </p:nvGraphicFramePr>
        <p:xfrm>
          <a:off x="2167924" y="58374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159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8A71D-2FFC-C745-88F1-AD14414886E7}"/>
              </a:ext>
            </a:extLst>
          </p:cNvPr>
          <p:cNvSpPr>
            <a:spLocks noGrp="1"/>
          </p:cNvSpPr>
          <p:nvPr>
            <p:ph type="ctrTitle"/>
          </p:nvPr>
        </p:nvSpPr>
        <p:spPr>
          <a:xfrm>
            <a:off x="1751012" y="3883741"/>
            <a:ext cx="8676222" cy="1335959"/>
          </a:xfrm>
        </p:spPr>
        <p:txBody>
          <a:bodyPr>
            <a:normAutofit/>
          </a:bodyPr>
          <a:lstStyle/>
          <a:p>
            <a:pPr>
              <a:lnSpc>
                <a:spcPct val="90000"/>
              </a:lnSpc>
            </a:pPr>
            <a:br>
              <a:rPr lang="tr-TR" sz="4400" dirty="0"/>
            </a:br>
            <a:r>
              <a:rPr lang="tr-TR" sz="4400" dirty="0" err="1"/>
              <a:t>Sprınt</a:t>
            </a:r>
            <a:r>
              <a:rPr lang="tr-TR" sz="4400" dirty="0"/>
              <a:t> </a:t>
            </a:r>
            <a:r>
              <a:rPr lang="tr-TR" sz="4400" dirty="0" err="1"/>
              <a:t>retrospectıve</a:t>
            </a:r>
            <a:endParaRPr lang="tr-TR" sz="4400" dirty="0"/>
          </a:p>
        </p:txBody>
      </p:sp>
      <p:pic>
        <p:nvPicPr>
          <p:cNvPr id="5" name="Graphic 4" descr="Children">
            <a:extLst>
              <a:ext uri="{FF2B5EF4-FFF2-40B4-BE49-F238E27FC236}">
                <a16:creationId xmlns:a16="http://schemas.microsoft.com/office/drawing/2014/main" id="{761F3FB9-D08A-7E41-BBE6-175F12EC93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04473" y="824487"/>
            <a:ext cx="2983054" cy="2983054"/>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928431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1">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3">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1141413" y="609600"/>
            <a:ext cx="9905998" cy="1173480"/>
          </a:xfrm>
        </p:spPr>
        <p:txBody>
          <a:bodyPr vert="horz" lIns="91440" tIns="45720" rIns="91440" bIns="45720" rtlCol="0" anchor="ctr">
            <a:normAutofit/>
          </a:bodyPr>
          <a:lstStyle/>
          <a:p>
            <a:pPr algn="ctr"/>
            <a:r>
              <a:rPr lang="en-US" dirty="0" err="1"/>
              <a:t>Androıd</a:t>
            </a:r>
            <a:r>
              <a:rPr lang="en-US" dirty="0"/>
              <a:t> </a:t>
            </a:r>
            <a:r>
              <a:rPr lang="en-US" dirty="0" err="1"/>
              <a:t>GİrİŞ</a:t>
            </a:r>
            <a:r>
              <a:rPr lang="en-US" dirty="0"/>
              <a:t> - 2</a:t>
            </a:r>
          </a:p>
        </p:txBody>
      </p:sp>
      <p:sp>
        <p:nvSpPr>
          <p:cNvPr id="3" name="TextBox 2">
            <a:extLst>
              <a:ext uri="{FF2B5EF4-FFF2-40B4-BE49-F238E27FC236}">
                <a16:creationId xmlns:a16="http://schemas.microsoft.com/office/drawing/2014/main" id="{E430C97C-8923-1848-BD41-955CF229CE03}"/>
              </a:ext>
            </a:extLst>
          </p:cNvPr>
          <p:cNvSpPr txBox="1"/>
          <p:nvPr/>
        </p:nvSpPr>
        <p:spPr>
          <a:xfrm>
            <a:off x="1421027" y="2329819"/>
            <a:ext cx="10083114" cy="2585323"/>
          </a:xfrm>
          <a:prstGeom prst="rect">
            <a:avLst/>
          </a:prstGeom>
          <a:noFill/>
        </p:spPr>
        <p:txBody>
          <a:bodyPr wrap="square" rtlCol="0">
            <a:spAutoFit/>
          </a:bodyPr>
          <a:lstStyle/>
          <a:p>
            <a:endParaRPr lang="tr-TR" dirty="0"/>
          </a:p>
          <a:p>
            <a:r>
              <a:rPr lang="tr-TR" dirty="0"/>
              <a:t>- Fakat uygulamalar arası veri paylaşmanın da olanağı vardır;</a:t>
            </a:r>
          </a:p>
          <a:p>
            <a:r>
              <a:rPr lang="tr-TR" dirty="0"/>
              <a:t>Aynı sertifika ile imzalanmış iki uygulama, uygulama </a:t>
            </a:r>
            <a:r>
              <a:rPr lang="tr-TR" dirty="0" err="1"/>
              <a:t>idlerinin</a:t>
            </a:r>
            <a:r>
              <a:rPr lang="tr-TR" dirty="0"/>
              <a:t> de ortak olması şartı ile aynı dosyalara erişebilir ve aynı VM üzerinde çalışabilir.</a:t>
            </a:r>
          </a:p>
          <a:p>
            <a:endParaRPr lang="tr-TR" dirty="0"/>
          </a:p>
          <a:p>
            <a:pPr marL="285750" indent="-285750">
              <a:buFontTx/>
              <a:buChar char="-"/>
            </a:pPr>
            <a:r>
              <a:rPr lang="tr-TR" dirty="0" err="1"/>
              <a:t>Android</a:t>
            </a:r>
            <a:r>
              <a:rPr lang="tr-TR" dirty="0"/>
              <a:t> işletim sistemi üzerinde uygulamalar, yalnızca gereken erişimlere sahiptir. </a:t>
            </a:r>
          </a:p>
          <a:p>
            <a:endParaRPr lang="tr-TR" dirty="0"/>
          </a:p>
          <a:p>
            <a:r>
              <a:rPr lang="tr-TR" dirty="0"/>
              <a:t>- Telefonda yapılacak ekstra erişim için mutlaka kullanıcıdan izin alınır.</a:t>
            </a:r>
          </a:p>
          <a:p>
            <a:endParaRPr lang="tr-TR" dirty="0"/>
          </a:p>
        </p:txBody>
      </p:sp>
    </p:spTree>
    <p:extLst>
      <p:ext uri="{BB962C8B-B14F-4D97-AF65-F5344CB8AC3E}">
        <p14:creationId xmlns:p14="http://schemas.microsoft.com/office/powerpoint/2010/main" val="635636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43192" y="609600"/>
            <a:ext cx="3643674" cy="1905000"/>
          </a:xfrm>
        </p:spPr>
        <p:txBody>
          <a:bodyPr vert="horz" lIns="91440" tIns="45720" rIns="91440" bIns="45720" rtlCol="0" anchor="ctr">
            <a:normAutofit/>
          </a:bodyPr>
          <a:lstStyle/>
          <a:p>
            <a:r>
              <a:rPr lang="en-US" sz="2800"/>
              <a:t>Androıd studıo turu</a:t>
            </a:r>
          </a:p>
        </p:txBody>
      </p:sp>
      <p:pic>
        <p:nvPicPr>
          <p:cNvPr id="12" name="Content Placeholder 8">
            <a:extLst>
              <a:ext uri="{FF2B5EF4-FFF2-40B4-BE49-F238E27FC236}">
                <a16:creationId xmlns:a16="http://schemas.microsoft.com/office/drawing/2014/main" id="{F75C3608-4A41-474A-AECA-76E8D35618DC}"/>
              </a:ext>
            </a:extLst>
          </p:cNvPr>
          <p:cNvPicPr>
            <a:picLocks noChangeAspect="1"/>
          </p:cNvPicPr>
          <p:nvPr/>
        </p:nvPicPr>
        <p:blipFill>
          <a:blip r:embed="rId2"/>
          <a:stretch>
            <a:fillRect/>
          </a:stretch>
        </p:blipFill>
        <p:spPr>
          <a:xfrm>
            <a:off x="4630994" y="1124824"/>
            <a:ext cx="6916633" cy="428831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84384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43192" y="609600"/>
            <a:ext cx="3643674" cy="1905000"/>
          </a:xfrm>
        </p:spPr>
        <p:txBody>
          <a:bodyPr vert="horz" lIns="91440" tIns="45720" rIns="91440" bIns="45720" rtlCol="0" anchor="ctr">
            <a:normAutofit/>
          </a:bodyPr>
          <a:lstStyle/>
          <a:p>
            <a:r>
              <a:rPr lang="en-US" sz="2800" dirty="0" err="1"/>
              <a:t>Androıd</a:t>
            </a:r>
            <a:r>
              <a:rPr lang="en-US" sz="2800" dirty="0"/>
              <a:t> </a:t>
            </a:r>
            <a:r>
              <a:rPr lang="en-US" sz="2800" dirty="0" err="1"/>
              <a:t>studıo</a:t>
            </a:r>
            <a:r>
              <a:rPr lang="en-US" sz="2800" dirty="0"/>
              <a:t> </a:t>
            </a:r>
            <a:r>
              <a:rPr lang="en-US" sz="2800" dirty="0" err="1"/>
              <a:t>turu</a:t>
            </a:r>
            <a:r>
              <a:rPr lang="en-US" sz="2800" dirty="0"/>
              <a:t> – navigation bar</a:t>
            </a:r>
          </a:p>
        </p:txBody>
      </p:sp>
      <p:sp>
        <p:nvSpPr>
          <p:cNvPr id="13" name="TextBox 12">
            <a:extLst>
              <a:ext uri="{FF2B5EF4-FFF2-40B4-BE49-F238E27FC236}">
                <a16:creationId xmlns:a16="http://schemas.microsoft.com/office/drawing/2014/main" id="{BF89149B-4BCF-F94E-B549-BA614157C142}"/>
              </a:ext>
            </a:extLst>
          </p:cNvPr>
          <p:cNvSpPr txBox="1"/>
          <p:nvPr/>
        </p:nvSpPr>
        <p:spPr>
          <a:xfrm>
            <a:off x="643192" y="2666999"/>
            <a:ext cx="3643674" cy="3216276"/>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pic>
        <p:nvPicPr>
          <p:cNvPr id="6" name="Picture 5">
            <a:extLst>
              <a:ext uri="{FF2B5EF4-FFF2-40B4-BE49-F238E27FC236}">
                <a16:creationId xmlns:a16="http://schemas.microsoft.com/office/drawing/2014/main" id="{D4EAC482-A344-FA40-A750-B317B14389AB}"/>
              </a:ext>
            </a:extLst>
          </p:cNvPr>
          <p:cNvPicPr>
            <a:picLocks noChangeAspect="1"/>
          </p:cNvPicPr>
          <p:nvPr/>
        </p:nvPicPr>
        <p:blipFill>
          <a:blip r:embed="rId2"/>
          <a:stretch>
            <a:fillRect/>
          </a:stretch>
        </p:blipFill>
        <p:spPr>
          <a:xfrm>
            <a:off x="5003456" y="929331"/>
            <a:ext cx="5944630" cy="5258711"/>
          </a:xfrm>
          <a:prstGeom prst="rect">
            <a:avLst/>
          </a:prstGeom>
        </p:spPr>
      </p:pic>
      <p:sp>
        <p:nvSpPr>
          <p:cNvPr id="7" name="Rectangle 6">
            <a:extLst>
              <a:ext uri="{FF2B5EF4-FFF2-40B4-BE49-F238E27FC236}">
                <a16:creationId xmlns:a16="http://schemas.microsoft.com/office/drawing/2014/main" id="{89176ACE-47DC-D84A-B4FE-3CEDFAF41163}"/>
              </a:ext>
            </a:extLst>
          </p:cNvPr>
          <p:cNvSpPr/>
          <p:nvPr/>
        </p:nvSpPr>
        <p:spPr>
          <a:xfrm>
            <a:off x="5003456" y="1327323"/>
            <a:ext cx="2027539" cy="2046072"/>
          </a:xfrm>
          <a:prstGeom prst="rect">
            <a:avLst/>
          </a:prstGeom>
          <a:noFill/>
          <a:ln w="317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3404948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43192" y="609600"/>
            <a:ext cx="3643674" cy="1905000"/>
          </a:xfrm>
        </p:spPr>
        <p:txBody>
          <a:bodyPr vert="horz" lIns="91440" tIns="45720" rIns="91440" bIns="45720" rtlCol="0" anchor="ctr">
            <a:normAutofit/>
          </a:bodyPr>
          <a:lstStyle/>
          <a:p>
            <a:r>
              <a:rPr lang="en-US" sz="2800" dirty="0" err="1"/>
              <a:t>Androıd</a:t>
            </a:r>
            <a:r>
              <a:rPr lang="en-US" sz="2800" dirty="0"/>
              <a:t> </a:t>
            </a:r>
            <a:r>
              <a:rPr lang="en-US" sz="2800" dirty="0" err="1"/>
              <a:t>studıo</a:t>
            </a:r>
            <a:r>
              <a:rPr lang="en-US" sz="2800" dirty="0"/>
              <a:t> </a:t>
            </a:r>
            <a:r>
              <a:rPr lang="en-US" sz="2800" dirty="0" err="1"/>
              <a:t>turu</a:t>
            </a:r>
            <a:r>
              <a:rPr lang="en-US" sz="2800" dirty="0"/>
              <a:t> – </a:t>
            </a:r>
            <a:r>
              <a:rPr lang="en-US" sz="2800" dirty="0" err="1"/>
              <a:t>edıtor</a:t>
            </a:r>
            <a:endParaRPr lang="en-US" sz="2800" dirty="0"/>
          </a:p>
        </p:txBody>
      </p:sp>
      <p:sp>
        <p:nvSpPr>
          <p:cNvPr id="13" name="TextBox 12">
            <a:extLst>
              <a:ext uri="{FF2B5EF4-FFF2-40B4-BE49-F238E27FC236}">
                <a16:creationId xmlns:a16="http://schemas.microsoft.com/office/drawing/2014/main" id="{BF89149B-4BCF-F94E-B549-BA614157C142}"/>
              </a:ext>
            </a:extLst>
          </p:cNvPr>
          <p:cNvSpPr txBox="1"/>
          <p:nvPr/>
        </p:nvSpPr>
        <p:spPr>
          <a:xfrm>
            <a:off x="643192" y="2666999"/>
            <a:ext cx="3643674" cy="3216276"/>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pic>
        <p:nvPicPr>
          <p:cNvPr id="6" name="Picture 5">
            <a:extLst>
              <a:ext uri="{FF2B5EF4-FFF2-40B4-BE49-F238E27FC236}">
                <a16:creationId xmlns:a16="http://schemas.microsoft.com/office/drawing/2014/main" id="{D4EAC482-A344-FA40-A750-B317B14389AB}"/>
              </a:ext>
            </a:extLst>
          </p:cNvPr>
          <p:cNvPicPr>
            <a:picLocks noChangeAspect="1"/>
          </p:cNvPicPr>
          <p:nvPr/>
        </p:nvPicPr>
        <p:blipFill>
          <a:blip r:embed="rId2"/>
          <a:stretch>
            <a:fillRect/>
          </a:stretch>
        </p:blipFill>
        <p:spPr>
          <a:xfrm>
            <a:off x="5003456" y="929331"/>
            <a:ext cx="5944630" cy="5258711"/>
          </a:xfrm>
          <a:prstGeom prst="rect">
            <a:avLst/>
          </a:prstGeom>
        </p:spPr>
      </p:pic>
      <p:sp>
        <p:nvSpPr>
          <p:cNvPr id="7" name="Rectangle 6">
            <a:extLst>
              <a:ext uri="{FF2B5EF4-FFF2-40B4-BE49-F238E27FC236}">
                <a16:creationId xmlns:a16="http://schemas.microsoft.com/office/drawing/2014/main" id="{89176ACE-47DC-D84A-B4FE-3CEDFAF41163}"/>
              </a:ext>
            </a:extLst>
          </p:cNvPr>
          <p:cNvSpPr/>
          <p:nvPr/>
        </p:nvSpPr>
        <p:spPr>
          <a:xfrm>
            <a:off x="6962001" y="1277896"/>
            <a:ext cx="3825448" cy="2046072"/>
          </a:xfrm>
          <a:prstGeom prst="rect">
            <a:avLst/>
          </a:prstGeom>
          <a:noFill/>
          <a:ln w="317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2322970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43192" y="609600"/>
            <a:ext cx="3953522" cy="1905000"/>
          </a:xfrm>
        </p:spPr>
        <p:txBody>
          <a:bodyPr vert="horz" lIns="91440" tIns="45720" rIns="91440" bIns="45720" rtlCol="0" anchor="ctr">
            <a:normAutofit/>
          </a:bodyPr>
          <a:lstStyle/>
          <a:p>
            <a:r>
              <a:rPr lang="en-US" sz="2800" dirty="0" err="1"/>
              <a:t>Androıd</a:t>
            </a:r>
            <a:r>
              <a:rPr lang="en-US" sz="2800" dirty="0"/>
              <a:t> </a:t>
            </a:r>
            <a:r>
              <a:rPr lang="en-US" sz="2800" dirty="0" err="1"/>
              <a:t>studıo</a:t>
            </a:r>
            <a:r>
              <a:rPr lang="en-US" sz="2800" dirty="0"/>
              <a:t> </a:t>
            </a:r>
            <a:r>
              <a:rPr lang="en-US" sz="2800" dirty="0" err="1"/>
              <a:t>turu</a:t>
            </a:r>
            <a:r>
              <a:rPr lang="en-US" sz="2800" dirty="0"/>
              <a:t> – run &amp; debug</a:t>
            </a:r>
          </a:p>
        </p:txBody>
      </p:sp>
      <p:sp>
        <p:nvSpPr>
          <p:cNvPr id="13" name="TextBox 12">
            <a:extLst>
              <a:ext uri="{FF2B5EF4-FFF2-40B4-BE49-F238E27FC236}">
                <a16:creationId xmlns:a16="http://schemas.microsoft.com/office/drawing/2014/main" id="{BF89149B-4BCF-F94E-B549-BA614157C142}"/>
              </a:ext>
            </a:extLst>
          </p:cNvPr>
          <p:cNvSpPr txBox="1"/>
          <p:nvPr/>
        </p:nvSpPr>
        <p:spPr>
          <a:xfrm>
            <a:off x="643192" y="2666999"/>
            <a:ext cx="3643674" cy="3216276"/>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pic>
        <p:nvPicPr>
          <p:cNvPr id="6" name="Picture 5">
            <a:extLst>
              <a:ext uri="{FF2B5EF4-FFF2-40B4-BE49-F238E27FC236}">
                <a16:creationId xmlns:a16="http://schemas.microsoft.com/office/drawing/2014/main" id="{D4EAC482-A344-FA40-A750-B317B14389AB}"/>
              </a:ext>
            </a:extLst>
          </p:cNvPr>
          <p:cNvPicPr>
            <a:picLocks noChangeAspect="1"/>
          </p:cNvPicPr>
          <p:nvPr/>
        </p:nvPicPr>
        <p:blipFill>
          <a:blip r:embed="rId2"/>
          <a:stretch>
            <a:fillRect/>
          </a:stretch>
        </p:blipFill>
        <p:spPr>
          <a:xfrm>
            <a:off x="5003456" y="929331"/>
            <a:ext cx="5944630" cy="5258711"/>
          </a:xfrm>
          <a:prstGeom prst="rect">
            <a:avLst/>
          </a:prstGeom>
        </p:spPr>
      </p:pic>
      <p:sp>
        <p:nvSpPr>
          <p:cNvPr id="7" name="Rectangle 6">
            <a:extLst>
              <a:ext uri="{FF2B5EF4-FFF2-40B4-BE49-F238E27FC236}">
                <a16:creationId xmlns:a16="http://schemas.microsoft.com/office/drawing/2014/main" id="{89176ACE-47DC-D84A-B4FE-3CEDFAF41163}"/>
              </a:ext>
            </a:extLst>
          </p:cNvPr>
          <p:cNvSpPr/>
          <p:nvPr/>
        </p:nvSpPr>
        <p:spPr>
          <a:xfrm>
            <a:off x="7562335" y="1062681"/>
            <a:ext cx="2137719" cy="247135"/>
          </a:xfrm>
          <a:prstGeom prst="rect">
            <a:avLst/>
          </a:prstGeom>
          <a:noFill/>
          <a:ln w="317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1358872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6D4C-013B-C843-8D32-DFDA87CA4C5C}"/>
              </a:ext>
            </a:extLst>
          </p:cNvPr>
          <p:cNvSpPr>
            <a:spLocks noGrp="1"/>
          </p:cNvSpPr>
          <p:nvPr>
            <p:ph type="title"/>
          </p:nvPr>
        </p:nvSpPr>
        <p:spPr>
          <a:xfrm>
            <a:off x="643192" y="609600"/>
            <a:ext cx="3643674" cy="1905000"/>
          </a:xfrm>
        </p:spPr>
        <p:txBody>
          <a:bodyPr vert="horz" lIns="91440" tIns="45720" rIns="91440" bIns="45720" rtlCol="0" anchor="ctr">
            <a:normAutofit/>
          </a:bodyPr>
          <a:lstStyle/>
          <a:p>
            <a:r>
              <a:rPr lang="en-US" sz="2800" dirty="0" err="1"/>
              <a:t>Androıd</a:t>
            </a:r>
            <a:r>
              <a:rPr lang="en-US" sz="2800" dirty="0"/>
              <a:t> </a:t>
            </a:r>
            <a:r>
              <a:rPr lang="en-US" sz="2800" dirty="0" err="1"/>
              <a:t>studıo</a:t>
            </a:r>
            <a:r>
              <a:rPr lang="en-US" sz="2800" dirty="0"/>
              <a:t> </a:t>
            </a:r>
            <a:r>
              <a:rPr lang="en-US" sz="2800" dirty="0" err="1"/>
              <a:t>turu</a:t>
            </a:r>
            <a:r>
              <a:rPr lang="en-US" sz="2800" dirty="0"/>
              <a:t> – add on</a:t>
            </a:r>
          </a:p>
        </p:txBody>
      </p:sp>
      <p:sp>
        <p:nvSpPr>
          <p:cNvPr id="13" name="TextBox 12">
            <a:extLst>
              <a:ext uri="{FF2B5EF4-FFF2-40B4-BE49-F238E27FC236}">
                <a16:creationId xmlns:a16="http://schemas.microsoft.com/office/drawing/2014/main" id="{BF89149B-4BCF-F94E-B549-BA614157C142}"/>
              </a:ext>
            </a:extLst>
          </p:cNvPr>
          <p:cNvSpPr txBox="1"/>
          <p:nvPr/>
        </p:nvSpPr>
        <p:spPr>
          <a:xfrm>
            <a:off x="643192" y="2666999"/>
            <a:ext cx="3643674" cy="3216276"/>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pic>
        <p:nvPicPr>
          <p:cNvPr id="6" name="Picture 5">
            <a:extLst>
              <a:ext uri="{FF2B5EF4-FFF2-40B4-BE49-F238E27FC236}">
                <a16:creationId xmlns:a16="http://schemas.microsoft.com/office/drawing/2014/main" id="{D4EAC482-A344-FA40-A750-B317B14389AB}"/>
              </a:ext>
            </a:extLst>
          </p:cNvPr>
          <p:cNvPicPr>
            <a:picLocks noChangeAspect="1"/>
          </p:cNvPicPr>
          <p:nvPr/>
        </p:nvPicPr>
        <p:blipFill>
          <a:blip r:embed="rId2"/>
          <a:stretch>
            <a:fillRect/>
          </a:stretch>
        </p:blipFill>
        <p:spPr>
          <a:xfrm>
            <a:off x="5003456" y="929331"/>
            <a:ext cx="5944630" cy="5258711"/>
          </a:xfrm>
          <a:prstGeom prst="rect">
            <a:avLst/>
          </a:prstGeom>
        </p:spPr>
      </p:pic>
      <p:sp>
        <p:nvSpPr>
          <p:cNvPr id="7" name="Rectangle 6">
            <a:extLst>
              <a:ext uri="{FF2B5EF4-FFF2-40B4-BE49-F238E27FC236}">
                <a16:creationId xmlns:a16="http://schemas.microsoft.com/office/drawing/2014/main" id="{89176ACE-47DC-D84A-B4FE-3CEDFAF41163}"/>
              </a:ext>
            </a:extLst>
          </p:cNvPr>
          <p:cNvSpPr/>
          <p:nvPr/>
        </p:nvSpPr>
        <p:spPr>
          <a:xfrm>
            <a:off x="7290485" y="1067832"/>
            <a:ext cx="284207" cy="241984"/>
          </a:xfrm>
          <a:prstGeom prst="rect">
            <a:avLst/>
          </a:prstGeom>
          <a:noFill/>
          <a:ln w="317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12379475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Mesh</Template>
  <TotalTime>5364</TotalTime>
  <Words>897</Words>
  <Application>Microsoft Macintosh PowerPoint</Application>
  <PresentationFormat>Widescreen</PresentationFormat>
  <Paragraphs>98</Paragraphs>
  <Slides>31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Century Gothic</vt:lpstr>
      <vt:lpstr>Mesh</vt:lpstr>
      <vt:lpstr>Androıd uygulama geliştirme </vt:lpstr>
      <vt:lpstr>PowerPoint Presentation</vt:lpstr>
      <vt:lpstr>Androıd GİrİŞ -1</vt:lpstr>
      <vt:lpstr>Androıd GİrİŞ - 2</vt:lpstr>
      <vt:lpstr>Androıd studıo turu</vt:lpstr>
      <vt:lpstr>Androıd studıo turu – navigation bar</vt:lpstr>
      <vt:lpstr>Androıd studıo turu – edıtor</vt:lpstr>
      <vt:lpstr>Androıd studıo turu – run &amp; debug</vt:lpstr>
      <vt:lpstr>Androıd studıo turu – add on</vt:lpstr>
      <vt:lpstr>Androıd studıo turu – gradle sync</vt:lpstr>
      <vt:lpstr>Androıd studıo turu – avd manager</vt:lpstr>
      <vt:lpstr>Androıd studıo turu – SDK manager</vt:lpstr>
      <vt:lpstr>Emulator &amp; extended controls</vt:lpstr>
      <vt:lpstr>Emulator &amp; extended controls</vt:lpstr>
      <vt:lpstr>Emulator &amp; extended controls</vt:lpstr>
      <vt:lpstr>Emulator &amp; extended controls</vt:lpstr>
      <vt:lpstr>Androıd PROject structure, fıles and Resources</vt:lpstr>
      <vt:lpstr>Project root content</vt:lpstr>
      <vt:lpstr>ANDROIDMANIFEST</vt:lpstr>
      <vt:lpstr>androıdmanıfest</vt:lpstr>
      <vt:lpstr>Applıcatıon COMPONENTS</vt:lpstr>
      <vt:lpstr>Applıcatıon COMPONENTS</vt:lpstr>
      <vt:lpstr>ACTIVITIES</vt:lpstr>
      <vt:lpstr>SERVICES</vt:lpstr>
      <vt:lpstr>Content provıders</vt:lpstr>
      <vt:lpstr>Content provıders</vt:lpstr>
      <vt:lpstr>Broadcast receıvers</vt:lpstr>
      <vt:lpstr>Koda Gİrİş</vt:lpstr>
      <vt:lpstr>ÖRNEK UYGULAMA – BROADCAST RECEIVER</vt:lpstr>
      <vt:lpstr>PowerPoint Presentation</vt:lpstr>
      <vt:lpstr> Sprınt retrospectıve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Androıd uygulama geliştirme - 1</dc:title>
  <dc:creator>Korcan Andac (Dogus Teknoloji)</dc:creator>
  <cp:lastModifiedBy>Korcan Andac (Dogus Teknoloji)</cp:lastModifiedBy>
  <cp:revision>38</cp:revision>
  <dcterms:created xsi:type="dcterms:W3CDTF">2019-03-30T20:09:14Z</dcterms:created>
  <dcterms:modified xsi:type="dcterms:W3CDTF">2019-04-05T05:56:14Z</dcterms:modified>
</cp:coreProperties>
</file>